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xml" ContentType="application/vnd.openxmlformats-officedocument.presentationml.notesSlide+xml"/>
  <Override PartName="/ppt/tags/tag80.xml" ContentType="application/vnd.openxmlformats-officedocument.presentationml.tags+xml"/>
  <Override PartName="/ppt/notesSlides/notesSlide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68" r:id="rId2"/>
    <p:sldId id="286" r:id="rId3"/>
    <p:sldId id="269" r:id="rId4"/>
    <p:sldId id="273" r:id="rId5"/>
    <p:sldId id="270" r:id="rId6"/>
    <p:sldId id="274" r:id="rId7"/>
    <p:sldId id="289" r:id="rId8"/>
    <p:sldId id="290" r:id="rId9"/>
    <p:sldId id="320" r:id="rId10"/>
    <p:sldId id="275" r:id="rId11"/>
    <p:sldId id="307" r:id="rId12"/>
    <p:sldId id="280" r:id="rId13"/>
    <p:sldId id="276" r:id="rId14"/>
    <p:sldId id="283" r:id="rId15"/>
    <p:sldId id="284" r:id="rId16"/>
    <p:sldId id="278" r:id="rId17"/>
    <p:sldId id="295" r:id="rId18"/>
  </p:sldIdLst>
  <p:sldSz cx="12192000" cy="6858000"/>
  <p:notesSz cx="6858000" cy="9144000"/>
  <p:embeddedFontLst>
    <p:embeddedFont>
      <p:font typeface="等线" panose="02010600030101010101" pitchFamily="2" charset="-122"/>
      <p:regular r:id="rId20"/>
      <p:bold r:id="rId21"/>
    </p:embeddedFont>
    <p:embeddedFont>
      <p:font typeface="方正粗黑宋简体" panose="02000000000000000000" pitchFamily="2" charset="-122"/>
      <p:regular r:id="rId22"/>
    </p:embeddedFont>
    <p:embeddedFont>
      <p:font typeface="华康俪金黑W8(P)" panose="020B0800000000000000" pitchFamily="34" charset="-122"/>
      <p:regular r:id="rId23"/>
    </p:embeddedFont>
    <p:embeddedFont>
      <p:font typeface="微软雅黑" panose="020B0503020204020204" pitchFamily="34" charset="-122"/>
      <p:regular r:id="rId24"/>
      <p:bold r:id="rId25"/>
    </p:embeddedFont>
    <p:embeddedFont>
      <p:font typeface="Calibri" panose="020F0502020204030204" pitchFamily="34" charset="0"/>
      <p:regular r:id="rId26"/>
      <p:bold r:id="rId27"/>
      <p:italic r:id="rId28"/>
      <p:boldItalic r:id="rId29"/>
    </p:embeddedFont>
    <p:embeddedFont>
      <p:font typeface="Source Sans Pro" panose="020B0503030403020204" pitchFamily="34" charset="0"/>
      <p:regular r:id="rId30"/>
      <p:bold r:id="rId31"/>
      <p:italic r:id="rId32"/>
      <p:boldItalic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FAD"/>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0" d="100"/>
          <a:sy n="80" d="100"/>
        </p:scale>
        <p:origin x="73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CBB0D-5CE4-4BAF-AF70-5809FDD4E58D}" type="datetimeFigureOut">
              <a:rPr lang="zh-CN" altLang="en-US" smtClean="0"/>
              <a:t>2024/3/20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E031B8-A2AB-40DB-A481-652251E947DE}" type="slidenum">
              <a:rPr lang="zh-CN" altLang="en-US" smtClean="0"/>
              <a:t>‹#›</a:t>
            </a:fld>
            <a:endParaRPr lang="zh-CN" altLang="en-US"/>
          </a:p>
        </p:txBody>
      </p:sp>
    </p:spTree>
    <p:extLst>
      <p:ext uri="{BB962C8B-B14F-4D97-AF65-F5344CB8AC3E}">
        <p14:creationId xmlns:p14="http://schemas.microsoft.com/office/powerpoint/2010/main" val="3630919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19</a:t>
            </a:r>
            <a:endParaRPr lang="zh-CN" altLang="en-US"/>
          </a:p>
        </p:txBody>
      </p:sp>
    </p:spTree>
    <p:extLst>
      <p:ext uri="{BB962C8B-B14F-4D97-AF65-F5344CB8AC3E}">
        <p14:creationId xmlns:p14="http://schemas.microsoft.com/office/powerpoint/2010/main" val="4027219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18</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2024/3/20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tags" Target="../tags/tag54.xml"/><Relationship Id="rId21" Type="http://schemas.openxmlformats.org/officeDocument/2006/relationships/tags" Target="../tags/tag72.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slideLayout" Target="../slideLayouts/slideLayout3.xml"/><Relationship Id="rId10" Type="http://schemas.openxmlformats.org/officeDocument/2006/relationships/tags" Target="../tags/tag61.xml"/><Relationship Id="rId19" Type="http://schemas.openxmlformats.org/officeDocument/2006/relationships/tags" Target="../tags/tag70.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tags" Target="../tags/tag73.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76.xml"/><Relationship Id="rId7"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83.xml"/><Relationship Id="rId7" Type="http://schemas.openxmlformats.org/officeDocument/2006/relationships/tags" Target="../tags/tag87.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4.png"/><Relationship Id="rId5" Type="http://schemas.openxmlformats.org/officeDocument/2006/relationships/tags" Target="../tags/tag85.xml"/><Relationship Id="rId10" Type="http://schemas.openxmlformats.org/officeDocument/2006/relationships/image" Target="../media/image13.png"/><Relationship Id="rId4" Type="http://schemas.openxmlformats.org/officeDocument/2006/relationships/tags" Target="../tags/tag84.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90.xml"/><Relationship Id="rId7" Type="http://schemas.openxmlformats.org/officeDocument/2006/relationships/image" Target="../media/image1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5.png"/><Relationship Id="rId5" Type="http://schemas.openxmlformats.org/officeDocument/2006/relationships/slideLayout" Target="../slideLayouts/slideLayout3.xml"/><Relationship Id="rId4" Type="http://schemas.openxmlformats.org/officeDocument/2006/relationships/tags" Target="../tags/tag91.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94.xml"/><Relationship Id="rId7" Type="http://schemas.openxmlformats.org/officeDocument/2006/relationships/slideLayout" Target="../slideLayouts/slideLayout1.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20.png"/><Relationship Id="rId5" Type="http://schemas.openxmlformats.org/officeDocument/2006/relationships/tags" Target="../tags/tag96.xml"/><Relationship Id="rId10" Type="http://schemas.openxmlformats.org/officeDocument/2006/relationships/image" Target="../media/image19.png"/><Relationship Id="rId4" Type="http://schemas.openxmlformats.org/officeDocument/2006/relationships/tags" Target="../tags/tag95.xml"/><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8.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png"/><Relationship Id="rId5" Type="http://schemas.openxmlformats.org/officeDocument/2006/relationships/tags" Target="../tags/tag6.xml"/><Relationship Id="rId10" Type="http://schemas.openxmlformats.org/officeDocument/2006/relationships/image" Target="../media/image2.png"/><Relationship Id="rId4" Type="http://schemas.openxmlformats.org/officeDocument/2006/relationships/tags" Target="../tags/tag5.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image" Target="../media/image4.jpeg"/><Relationship Id="rId2" Type="http://schemas.openxmlformats.org/officeDocument/2006/relationships/tags" Target="../tags/tag12.xml"/><Relationship Id="rId16"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1.xml"/><Relationship Id="rId7" Type="http://schemas.openxmlformats.org/officeDocument/2006/relationships/image" Target="../media/image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3.xml"/><Relationship Id="rId5" Type="http://schemas.openxmlformats.org/officeDocument/2006/relationships/tags" Target="../tags/tag33.xml"/><Relationship Id="rId4" Type="http://schemas.openxmlformats.org/officeDocument/2006/relationships/tags" Target="../tags/tag32.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8.png"/><Relationship Id="rId4" Type="http://schemas.openxmlformats.org/officeDocument/2006/relationships/tags" Target="../tags/tag37.xml"/><Relationship Id="rId9" Type="http://schemas.openxmlformats.org/officeDocument/2006/relationships/image" Target="../media/image7.jpeg"/></Relationships>
</file>

<file path=ppt/slides/_rels/slide9.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10.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9.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Layout" Target="../slideLayouts/slideLayout3.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924437" y="2088949"/>
            <a:ext cx="10343126" cy="1692771"/>
          </a:xfrm>
          <a:prstGeom prst="rect">
            <a:avLst/>
          </a:prstGeom>
          <a:noFill/>
        </p:spPr>
        <p:txBody>
          <a:bodyPr wrap="square" rtlCol="0">
            <a:spAutoFit/>
          </a:bodyPr>
          <a:lstStyle/>
          <a:p>
            <a:r>
              <a:rPr lang="zh-CN" altLang="en-US" sz="7200" b="1" dirty="0">
                <a:gradFill>
                  <a:gsLst>
                    <a:gs pos="0">
                      <a:srgbClr val="007BD3"/>
                    </a:gs>
                    <a:gs pos="100000">
                      <a:srgbClr val="034373"/>
                    </a:gs>
                  </a:gsLst>
                  <a:lin scaled="0"/>
                </a:gradFill>
                <a:effectLst>
                  <a:outerShdw blurRad="228600" dist="76200" dir="2700000" algn="tl" rotWithShape="0">
                    <a:srgbClr val="BA1219">
                      <a:alpha val="7000"/>
                    </a:srgbClr>
                  </a:outerShdw>
                </a:effectLst>
                <a:latin typeface="方正粗黑宋简体" panose="02000000000000000000" pitchFamily="2" charset="-122"/>
                <a:ea typeface="方正粗黑宋简体" panose="02000000000000000000" pitchFamily="2" charset="-122"/>
                <a:cs typeface="汉仪颜楷简" panose="00020600040101010101" charset="-122"/>
              </a:rPr>
              <a:t>系统分析与设计小组汇报</a:t>
            </a:r>
            <a:endParaRPr lang="en-US" altLang="zh-CN" sz="7200" b="1" dirty="0">
              <a:gradFill>
                <a:gsLst>
                  <a:gs pos="0">
                    <a:srgbClr val="007BD3"/>
                  </a:gs>
                  <a:gs pos="100000">
                    <a:srgbClr val="034373"/>
                  </a:gs>
                </a:gsLst>
                <a:lin scaled="0"/>
              </a:gradFill>
              <a:effectLst>
                <a:outerShdw blurRad="228600" dist="76200" dir="2700000" algn="tl" rotWithShape="0">
                  <a:srgbClr val="BA1219">
                    <a:alpha val="7000"/>
                  </a:srgbClr>
                </a:outerShdw>
              </a:effectLst>
              <a:latin typeface="方正粗黑宋简体" panose="02000000000000000000" pitchFamily="2" charset="-122"/>
              <a:ea typeface="方正粗黑宋简体" panose="02000000000000000000" pitchFamily="2" charset="-122"/>
              <a:cs typeface="汉仪颜楷简" panose="00020600040101010101" charset="-122"/>
            </a:endParaRPr>
          </a:p>
          <a:p>
            <a:pPr algn="r"/>
            <a:r>
              <a:rPr lang="en-US" altLang="zh-CN" sz="3200" b="1" dirty="0">
                <a:gradFill>
                  <a:gsLst>
                    <a:gs pos="0">
                      <a:srgbClr val="007BD3"/>
                    </a:gs>
                    <a:gs pos="100000">
                      <a:srgbClr val="034373"/>
                    </a:gs>
                  </a:gsLst>
                  <a:lin scaled="0"/>
                </a:gradFill>
                <a:effectLst>
                  <a:outerShdw blurRad="228600" dist="76200" dir="2700000" algn="tl" rotWithShape="0">
                    <a:srgbClr val="BA1219">
                      <a:alpha val="7000"/>
                    </a:srgbClr>
                  </a:outerShdw>
                </a:effectLst>
                <a:latin typeface="方正粗黑宋简体" panose="02000000000000000000" pitchFamily="2" charset="-122"/>
                <a:ea typeface="方正粗黑宋简体" panose="02000000000000000000" pitchFamily="2" charset="-122"/>
                <a:cs typeface="汉仪颜楷简" panose="00020600040101010101" charset="-122"/>
              </a:rPr>
              <a:t>—</a:t>
            </a:r>
            <a:r>
              <a:rPr lang="zh-CN" altLang="en-US" sz="3200" b="1" dirty="0">
                <a:gradFill>
                  <a:gsLst>
                    <a:gs pos="0">
                      <a:srgbClr val="007BD3"/>
                    </a:gs>
                    <a:gs pos="100000">
                      <a:srgbClr val="034373"/>
                    </a:gs>
                  </a:gsLst>
                  <a:lin scaled="0"/>
                </a:gradFill>
                <a:effectLst>
                  <a:outerShdw blurRad="228600" dist="76200" dir="2700000" algn="tl" rotWithShape="0">
                    <a:srgbClr val="BA1219">
                      <a:alpha val="7000"/>
                    </a:srgbClr>
                  </a:outerShdw>
                </a:effectLst>
                <a:latin typeface="方正粗黑宋简体" panose="02000000000000000000" pitchFamily="2" charset="-122"/>
                <a:ea typeface="方正粗黑宋简体" panose="02000000000000000000" pitchFamily="2" charset="-122"/>
                <a:cs typeface="汉仪颜楷简" panose="00020600040101010101" charset="-122"/>
              </a:rPr>
              <a:t>开发区组团拼车软件</a:t>
            </a:r>
          </a:p>
        </p:txBody>
      </p:sp>
      <p:sp>
        <p:nvSpPr>
          <p:cNvPr id="2" name="文本框 1"/>
          <p:cNvSpPr txBox="1"/>
          <p:nvPr/>
        </p:nvSpPr>
        <p:spPr>
          <a:xfrm>
            <a:off x="4552336" y="4493449"/>
            <a:ext cx="7023899" cy="1563219"/>
          </a:xfrm>
          <a:prstGeom prst="rect">
            <a:avLst/>
          </a:prstGeom>
          <a:noFill/>
        </p:spPr>
        <p:txBody>
          <a:bodyPr wrap="square" rtlCol="0">
            <a:noAutofit/>
          </a:bodyPr>
          <a:lstStyle/>
          <a:p>
            <a:r>
              <a:rPr lang="zh-CN" altLang="en-US" sz="3200" dirty="0">
                <a:gradFill>
                  <a:gsLst>
                    <a:gs pos="0">
                      <a:srgbClr val="007BD3"/>
                    </a:gs>
                    <a:gs pos="100000">
                      <a:srgbClr val="034373"/>
                    </a:gs>
                  </a:gsLst>
                  <a:lin scaled="0"/>
                </a:gradFill>
                <a:effectLst>
                  <a:outerShdw blurRad="228600" dist="76200" dir="2700000" algn="tl" rotWithShape="0">
                    <a:srgbClr val="BA1219">
                      <a:alpha val="7000"/>
                    </a:srgbClr>
                  </a:outerShdw>
                </a:effectLst>
                <a:latin typeface="方正粗黑宋简体" panose="02000000000000000000" pitchFamily="2" charset="-122"/>
                <a:ea typeface="方正粗黑宋简体" panose="02000000000000000000" pitchFamily="2" charset="-122"/>
                <a:sym typeface="+mn-ea"/>
              </a:rPr>
              <a:t>小组成员：刘英琦、孙厚杰、丁文晨、张希哲、孙齐恒、董傲君</a:t>
            </a:r>
            <a:endParaRPr lang="zh-CN" altLang="en-US" sz="3200" dirty="0">
              <a:gradFill>
                <a:gsLst>
                  <a:gs pos="0">
                    <a:srgbClr val="007BD3"/>
                  </a:gs>
                  <a:gs pos="100000">
                    <a:srgbClr val="034373"/>
                  </a:gs>
                </a:gsLst>
                <a:lin scaled="0"/>
              </a:gradFill>
              <a:effectLst>
                <a:outerShdw blurRad="228600" dist="76200" dir="2700000" algn="tl" rotWithShape="0">
                  <a:srgbClr val="BA1219">
                    <a:alpha val="7000"/>
                  </a:srgbClr>
                </a:outerShdw>
              </a:effectLst>
              <a:latin typeface="方正粗黑宋简体" panose="02000000000000000000" pitchFamily="2" charset="-122"/>
              <a:ea typeface="方正粗黑宋简体" panose="02000000000000000000" pitchFamily="2" charset="-122"/>
            </a:endParaRPr>
          </a:p>
          <a:p>
            <a:r>
              <a:rPr lang="zh-CN" altLang="en-US" sz="3200" dirty="0">
                <a:gradFill>
                  <a:gsLst>
                    <a:gs pos="0">
                      <a:srgbClr val="007BD3"/>
                    </a:gs>
                    <a:gs pos="100000">
                      <a:srgbClr val="034373"/>
                    </a:gs>
                  </a:gsLst>
                  <a:lin scaled="0"/>
                </a:gradFill>
                <a:effectLst>
                  <a:outerShdw blurRad="228600" dist="76200" dir="2700000" algn="tl" rotWithShape="0">
                    <a:srgbClr val="BA1219">
                      <a:alpha val="7000"/>
                    </a:srgbClr>
                  </a:outerShdw>
                </a:effectLst>
                <a:latin typeface="方正粗黑宋简体" panose="02000000000000000000" pitchFamily="2" charset="-122"/>
                <a:ea typeface="方正粗黑宋简体" panose="02000000000000000000" pitchFamily="2" charset="-122"/>
              </a:rPr>
              <a:t>汇报人：董傲君   </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7972"/>
            <a:ext cx="2220875" cy="664514"/>
          </a:xfrm>
          <a:prstGeom prst="rect">
            <a:avLst/>
          </a:prstGeom>
        </p:spPr>
      </p:pic>
      <p:cxnSp>
        <p:nvCxnSpPr>
          <p:cNvPr id="6" name="直接连接符 5"/>
          <p:cNvCxnSpPr/>
          <p:nvPr/>
        </p:nvCxnSpPr>
        <p:spPr>
          <a:xfrm>
            <a:off x="321013" y="1634247"/>
            <a:ext cx="1146891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61545" y="6144638"/>
            <a:ext cx="11468910"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0960" y="3172311"/>
            <a:ext cx="10627995" cy="2661104"/>
            <a:chOff x="1667" y="3960"/>
            <a:chExt cx="6898" cy="607"/>
          </a:xfrm>
        </p:grpSpPr>
        <p:sp>
          <p:nvSpPr>
            <p:cNvPr id="4" name="标题"/>
            <p:cNvSpPr txBox="1"/>
            <p:nvPr/>
          </p:nvSpPr>
          <p:spPr>
            <a:xfrm>
              <a:off x="1890" y="3960"/>
              <a:ext cx="3764" cy="442"/>
            </a:xfrm>
            <a:prstGeom prst="rect">
              <a:avLst/>
            </a:prstGeom>
            <a:noFill/>
          </p:spPr>
          <p:txBody>
            <a:bodyPr wrap="square" rtlCol="0">
              <a:spAutoFit/>
            </a:bodyPr>
            <a:lstStyle/>
            <a:p>
              <a:pPr algn="l" fontAlgn="base">
                <a:spcBef>
                  <a:spcPct val="0"/>
                </a:spcBef>
                <a:spcAft>
                  <a:spcPct val="0"/>
                </a:spcAft>
                <a:defRPr/>
              </a:pPr>
              <a:r>
                <a:rPr lang="zh-CN" altLang="en-US" sz="6000" b="1" dirty="0">
                  <a:solidFill>
                    <a:srgbClr val="095FAD"/>
                  </a:solidFill>
                  <a:latin typeface="华康俪金黑W8(P)" panose="020B0800000000000000" charset="-122"/>
                  <a:ea typeface="华康俪金黑W8(P)" panose="020B0800000000000000" charset="-122"/>
                  <a:cs typeface="方正颜宋简体_大" panose="02000000000000000000" charset="-122"/>
                  <a:sym typeface="+mn-ea"/>
                </a:rPr>
                <a:t>可行性计划分析以及需求分析</a:t>
              </a:r>
            </a:p>
          </p:txBody>
        </p:sp>
        <p:sp>
          <p:nvSpPr>
            <p:cNvPr id="9" name="标题"/>
            <p:cNvSpPr txBox="1"/>
            <p:nvPr/>
          </p:nvSpPr>
          <p:spPr>
            <a:xfrm>
              <a:off x="1667" y="4434"/>
              <a:ext cx="6898" cy="133"/>
            </a:xfrm>
            <a:prstGeom prst="rect">
              <a:avLst/>
            </a:prstGeom>
            <a:noFill/>
          </p:spPr>
          <p:txBody>
            <a:bodyPr wrap="square" rtlCol="0">
              <a:spAutoFit/>
            </a:bodyPr>
            <a:lstStyle/>
            <a:p>
              <a:pPr lvl="0" algn="l" fontAlgn="base">
                <a:spcBef>
                  <a:spcPct val="0"/>
                </a:spcBef>
                <a:spcAft>
                  <a:spcPct val="0"/>
                </a:spcAft>
                <a:defRPr/>
              </a:pPr>
              <a:r>
                <a:rPr lang="en-US" altLang="zh-CN" sz="3200" dirty="0">
                  <a:solidFill>
                    <a:srgbClr val="095FAD"/>
                  </a:solidFill>
                  <a:latin typeface="华康俪金黑W8(P)" panose="020B0800000000000000" charset="-122"/>
                  <a:ea typeface="华康俪金黑W8(P)" panose="020B0800000000000000" charset="-122"/>
                  <a:sym typeface="+mn-ea"/>
                </a:rPr>
                <a:t>Feasibility plan analysis as well as demand analysis</a:t>
              </a:r>
            </a:p>
          </p:txBody>
        </p:sp>
      </p:grpSp>
      <p:sp>
        <p:nvSpPr>
          <p:cNvPr id="19" name="任意多边形 18"/>
          <p:cNvSpPr/>
          <p:nvPr/>
        </p:nvSpPr>
        <p:spPr>
          <a:xfrm rot="1920000">
            <a:off x="2903806" y="-1754019"/>
            <a:ext cx="11539606" cy="5185865"/>
          </a:xfrm>
          <a:custGeom>
            <a:avLst/>
            <a:gdLst/>
            <a:ahLst/>
            <a:cxnLst>
              <a:cxn ang="3">
                <a:pos x="hc" y="t"/>
              </a:cxn>
              <a:cxn ang="cd2">
                <a:pos x="l" y="vc"/>
              </a:cxn>
              <a:cxn ang="cd4">
                <a:pos x="hc" y="b"/>
              </a:cxn>
              <a:cxn ang="0">
                <a:pos x="r" y="vc"/>
              </a:cxn>
            </a:cxnLst>
            <a:rect l="l" t="t" r="r" b="b"/>
            <a:pathLst>
              <a:path w="18173" h="8167">
                <a:moveTo>
                  <a:pt x="13069" y="0"/>
                </a:moveTo>
                <a:lnTo>
                  <a:pt x="18173" y="8167"/>
                </a:lnTo>
                <a:lnTo>
                  <a:pt x="0" y="8167"/>
                </a:lnTo>
                <a:lnTo>
                  <a:pt x="13069" y="0"/>
                </a:lnTo>
                <a:close/>
              </a:path>
            </a:pathLst>
          </a:custGeom>
          <a:solidFill>
            <a:srgbClr val="095F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标题"/>
          <p:cNvSpPr txBox="1"/>
          <p:nvPr/>
        </p:nvSpPr>
        <p:spPr>
          <a:xfrm>
            <a:off x="7305040" y="825500"/>
            <a:ext cx="4359275" cy="2847340"/>
          </a:xfrm>
          <a:prstGeom prst="rect">
            <a:avLst/>
          </a:prstGeom>
          <a:noFill/>
        </p:spPr>
        <p:txBody>
          <a:bodyPr wrap="square" rtlCol="0">
            <a:spAutoFit/>
          </a:bodyPr>
          <a:lstStyle/>
          <a:p>
            <a:pPr algn="r">
              <a:lnSpc>
                <a:spcPct val="90000"/>
              </a:lnSpc>
            </a:pPr>
            <a:r>
              <a:rPr lang="en-US" sz="19900" b="1">
                <a:solidFill>
                  <a:schemeClr val="bg1"/>
                </a:solidFill>
                <a:latin typeface="+mn-ea"/>
                <a:cs typeface="方正颜宋简体_大" panose="02000000000000000000" charset="-122"/>
              </a:rPr>
              <a:t>02</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p:cNvSpPr txBox="1"/>
          <p:nvPr>
            <p:custDataLst>
              <p:tags r:id="rId2"/>
            </p:custDataLst>
          </p:nvPr>
        </p:nvSpPr>
        <p:spPr>
          <a:xfrm>
            <a:off x="0" y="201930"/>
            <a:ext cx="5402580" cy="583565"/>
          </a:xfrm>
          <a:prstGeom prst="rect">
            <a:avLst/>
          </a:prstGeom>
          <a:solidFill>
            <a:srgbClr val="095FAD"/>
          </a:solidFill>
        </p:spPr>
        <p:txBody>
          <a:bodyPr wrap="square" rtlCol="0">
            <a:spAutoFit/>
          </a:bodyPr>
          <a:lstStyle/>
          <a:p>
            <a:pPr algn="ctr" fontAlgn="base">
              <a:spcBef>
                <a:spcPct val="0"/>
              </a:spcBef>
              <a:spcAft>
                <a:spcPct val="0"/>
              </a:spcAft>
              <a:defRPr/>
            </a:pPr>
            <a:r>
              <a:rPr lang="zh-CN" altLang="en-US" sz="3200" b="1" dirty="0">
                <a:solidFill>
                  <a:srgbClr val="FFFFFF"/>
                </a:solidFill>
                <a:latin typeface="华康俪金黑W8(P)" panose="020B0800000000000000" charset="-122"/>
                <a:ea typeface="华康俪金黑W8(P)" panose="020B0800000000000000" charset="-122"/>
                <a:sym typeface="+mn-ea"/>
              </a:rPr>
              <a:t>可行性计划分析</a:t>
            </a:r>
          </a:p>
        </p:txBody>
      </p:sp>
      <p:sp>
        <p:nvSpPr>
          <p:cNvPr id="37" name="任意多边形 36"/>
          <p:cNvSpPr/>
          <p:nvPr>
            <p:custDataLst>
              <p:tags r:id="rId3"/>
            </p:custDataLst>
          </p:nvPr>
        </p:nvSpPr>
        <p:spPr>
          <a:xfrm>
            <a:off x="9894570" y="201930"/>
            <a:ext cx="1981200" cy="414655"/>
          </a:xfrm>
          <a:custGeom>
            <a:avLst/>
            <a:gdLst/>
            <a:ahLst/>
            <a:cxnLst>
              <a:cxn ang="3">
                <a:pos x="hc" y="t"/>
              </a:cxn>
              <a:cxn ang="cd2">
                <a:pos x="l" y="vc"/>
              </a:cxn>
              <a:cxn ang="cd4">
                <a:pos x="hc" y="b"/>
              </a:cxn>
              <a:cxn ang="0">
                <a:pos x="r" y="vc"/>
              </a:cxn>
            </a:cxnLst>
            <a:rect l="l" t="t" r="r" b="b"/>
            <a:pathLst>
              <a:path w="12986" h="2720">
                <a:moveTo>
                  <a:pt x="620" y="1906"/>
                </a:moveTo>
                <a:lnTo>
                  <a:pt x="624" y="1918"/>
                </a:lnTo>
                <a:lnTo>
                  <a:pt x="626" y="1940"/>
                </a:lnTo>
                <a:lnTo>
                  <a:pt x="621" y="1961"/>
                </a:lnTo>
                <a:cubicBezTo>
                  <a:pt x="601" y="1965"/>
                  <a:pt x="583" y="1973"/>
                  <a:pt x="572" y="1984"/>
                </a:cubicBezTo>
                <a:lnTo>
                  <a:pt x="572" y="1984"/>
                </a:lnTo>
                <a:cubicBezTo>
                  <a:pt x="576" y="1989"/>
                  <a:pt x="584" y="1993"/>
                  <a:pt x="591" y="1995"/>
                </a:cubicBezTo>
                <a:cubicBezTo>
                  <a:pt x="597" y="2002"/>
                  <a:pt x="606" y="2009"/>
                  <a:pt x="613" y="2014"/>
                </a:cubicBezTo>
                <a:cubicBezTo>
                  <a:pt x="616" y="2021"/>
                  <a:pt x="622" y="2026"/>
                  <a:pt x="628" y="2029"/>
                </a:cubicBezTo>
                <a:lnTo>
                  <a:pt x="625" y="2048"/>
                </a:lnTo>
                <a:lnTo>
                  <a:pt x="611" y="2051"/>
                </a:lnTo>
                <a:cubicBezTo>
                  <a:pt x="592" y="2025"/>
                  <a:pt x="605" y="2034"/>
                  <a:pt x="599" y="2025"/>
                </a:cubicBezTo>
                <a:cubicBezTo>
                  <a:pt x="587" y="2013"/>
                  <a:pt x="571" y="2002"/>
                  <a:pt x="558" y="1995"/>
                </a:cubicBezTo>
                <a:cubicBezTo>
                  <a:pt x="545" y="2001"/>
                  <a:pt x="530" y="2008"/>
                  <a:pt x="518" y="2014"/>
                </a:cubicBezTo>
                <a:lnTo>
                  <a:pt x="487" y="2021"/>
                </a:lnTo>
                <a:lnTo>
                  <a:pt x="486" y="2021"/>
                </a:lnTo>
                <a:cubicBezTo>
                  <a:pt x="464" y="2021"/>
                  <a:pt x="439" y="2019"/>
                  <a:pt x="419" y="2016"/>
                </a:cubicBezTo>
                <a:cubicBezTo>
                  <a:pt x="409" y="2013"/>
                  <a:pt x="400" y="2007"/>
                  <a:pt x="393" y="2002"/>
                </a:cubicBezTo>
                <a:cubicBezTo>
                  <a:pt x="383" y="1996"/>
                  <a:pt x="378" y="1986"/>
                  <a:pt x="378" y="1976"/>
                </a:cubicBezTo>
                <a:lnTo>
                  <a:pt x="378" y="1976"/>
                </a:lnTo>
                <a:lnTo>
                  <a:pt x="378" y="1975"/>
                </a:lnTo>
                <a:lnTo>
                  <a:pt x="378" y="1975"/>
                </a:lnTo>
                <a:lnTo>
                  <a:pt x="378" y="1974"/>
                </a:lnTo>
                <a:cubicBezTo>
                  <a:pt x="379" y="1971"/>
                  <a:pt x="382" y="1970"/>
                  <a:pt x="384" y="1970"/>
                </a:cubicBezTo>
                <a:cubicBezTo>
                  <a:pt x="385" y="1970"/>
                  <a:pt x="388" y="1971"/>
                  <a:pt x="389" y="1971"/>
                </a:cubicBezTo>
                <a:cubicBezTo>
                  <a:pt x="393" y="1998"/>
                  <a:pt x="431" y="1999"/>
                  <a:pt x="469" y="2003"/>
                </a:cubicBezTo>
                <a:cubicBezTo>
                  <a:pt x="555" y="1989"/>
                  <a:pt x="507" y="1990"/>
                  <a:pt x="537" y="1980"/>
                </a:cubicBezTo>
                <a:cubicBezTo>
                  <a:pt x="525" y="1973"/>
                  <a:pt x="509" y="1966"/>
                  <a:pt x="495" y="1961"/>
                </a:cubicBezTo>
                <a:cubicBezTo>
                  <a:pt x="485" y="1954"/>
                  <a:pt x="476" y="1944"/>
                  <a:pt x="470" y="1935"/>
                </a:cubicBezTo>
                <a:lnTo>
                  <a:pt x="470" y="1934"/>
                </a:lnTo>
                <a:lnTo>
                  <a:pt x="470" y="1934"/>
                </a:lnTo>
                <a:lnTo>
                  <a:pt x="470" y="1934"/>
                </a:lnTo>
                <a:lnTo>
                  <a:pt x="470" y="1933"/>
                </a:lnTo>
                <a:lnTo>
                  <a:pt x="470" y="1933"/>
                </a:lnTo>
                <a:cubicBezTo>
                  <a:pt x="470" y="1926"/>
                  <a:pt x="475" y="1919"/>
                  <a:pt x="482" y="1916"/>
                </a:cubicBezTo>
                <a:cubicBezTo>
                  <a:pt x="484" y="1920"/>
                  <a:pt x="490" y="1924"/>
                  <a:pt x="495" y="1926"/>
                </a:cubicBezTo>
                <a:cubicBezTo>
                  <a:pt x="491" y="1928"/>
                  <a:pt x="489" y="1931"/>
                  <a:pt x="489" y="1932"/>
                </a:cubicBezTo>
                <a:lnTo>
                  <a:pt x="488" y="1932"/>
                </a:lnTo>
                <a:cubicBezTo>
                  <a:pt x="491" y="1938"/>
                  <a:pt x="497" y="1943"/>
                  <a:pt x="503" y="1945"/>
                </a:cubicBezTo>
                <a:lnTo>
                  <a:pt x="510" y="1946"/>
                </a:lnTo>
                <a:lnTo>
                  <a:pt x="512" y="1949"/>
                </a:lnTo>
                <a:lnTo>
                  <a:pt x="552" y="1972"/>
                </a:lnTo>
                <a:cubicBezTo>
                  <a:pt x="567" y="1961"/>
                  <a:pt x="586" y="1950"/>
                  <a:pt x="603" y="1942"/>
                </a:cubicBezTo>
                <a:cubicBezTo>
                  <a:pt x="604" y="1939"/>
                  <a:pt x="605" y="1934"/>
                  <a:pt x="605" y="1930"/>
                </a:cubicBezTo>
                <a:lnTo>
                  <a:pt x="604" y="1919"/>
                </a:lnTo>
                <a:lnTo>
                  <a:pt x="606" y="1905"/>
                </a:lnTo>
                <a:lnTo>
                  <a:pt x="619" y="1902"/>
                </a:lnTo>
                <a:lnTo>
                  <a:pt x="620" y="1906"/>
                </a:lnTo>
                <a:close/>
                <a:moveTo>
                  <a:pt x="506" y="2029"/>
                </a:moveTo>
                <a:cubicBezTo>
                  <a:pt x="512" y="2038"/>
                  <a:pt x="517" y="2051"/>
                  <a:pt x="519" y="2062"/>
                </a:cubicBezTo>
                <a:cubicBezTo>
                  <a:pt x="521" y="2074"/>
                  <a:pt x="523" y="2089"/>
                  <a:pt x="522" y="2100"/>
                </a:cubicBezTo>
                <a:cubicBezTo>
                  <a:pt x="520" y="2117"/>
                  <a:pt x="526" y="2103"/>
                  <a:pt x="517" y="2141"/>
                </a:cubicBezTo>
                <a:lnTo>
                  <a:pt x="512" y="2147"/>
                </a:lnTo>
                <a:cubicBezTo>
                  <a:pt x="472" y="2130"/>
                  <a:pt x="500" y="2124"/>
                  <a:pt x="490" y="2112"/>
                </a:cubicBezTo>
                <a:cubicBezTo>
                  <a:pt x="490" y="2110"/>
                  <a:pt x="490" y="2107"/>
                  <a:pt x="490" y="2107"/>
                </a:cubicBezTo>
                <a:lnTo>
                  <a:pt x="500" y="2102"/>
                </a:lnTo>
                <a:lnTo>
                  <a:pt x="504" y="2106"/>
                </a:lnTo>
                <a:lnTo>
                  <a:pt x="503" y="2108"/>
                </a:lnTo>
                <a:lnTo>
                  <a:pt x="505" y="2107"/>
                </a:lnTo>
                <a:lnTo>
                  <a:pt x="504" y="2106"/>
                </a:lnTo>
                <a:lnTo>
                  <a:pt x="504" y="2098"/>
                </a:lnTo>
                <a:cubicBezTo>
                  <a:pt x="503" y="2083"/>
                  <a:pt x="502" y="2067"/>
                  <a:pt x="501" y="2054"/>
                </a:cubicBezTo>
                <a:cubicBezTo>
                  <a:pt x="497" y="2048"/>
                  <a:pt x="494" y="2039"/>
                  <a:pt x="492" y="2032"/>
                </a:cubicBezTo>
                <a:lnTo>
                  <a:pt x="496" y="2025"/>
                </a:lnTo>
                <a:lnTo>
                  <a:pt x="506" y="2029"/>
                </a:lnTo>
                <a:close/>
                <a:moveTo>
                  <a:pt x="891" y="2174"/>
                </a:moveTo>
                <a:cubicBezTo>
                  <a:pt x="884" y="2187"/>
                  <a:pt x="878" y="2199"/>
                  <a:pt x="874" y="2208"/>
                </a:cubicBezTo>
                <a:lnTo>
                  <a:pt x="895" y="2210"/>
                </a:lnTo>
                <a:lnTo>
                  <a:pt x="899" y="2209"/>
                </a:lnTo>
                <a:cubicBezTo>
                  <a:pt x="906" y="2211"/>
                  <a:pt x="912" y="2217"/>
                  <a:pt x="915" y="2223"/>
                </a:cubicBezTo>
                <a:lnTo>
                  <a:pt x="913" y="2230"/>
                </a:lnTo>
                <a:lnTo>
                  <a:pt x="902" y="2230"/>
                </a:lnTo>
                <a:lnTo>
                  <a:pt x="882" y="2221"/>
                </a:lnTo>
                <a:lnTo>
                  <a:pt x="877" y="2223"/>
                </a:lnTo>
                <a:lnTo>
                  <a:pt x="863" y="2219"/>
                </a:lnTo>
                <a:cubicBezTo>
                  <a:pt x="849" y="2232"/>
                  <a:pt x="832" y="2244"/>
                  <a:pt x="818" y="2254"/>
                </a:cubicBezTo>
                <a:lnTo>
                  <a:pt x="817" y="2254"/>
                </a:lnTo>
                <a:cubicBezTo>
                  <a:pt x="823" y="2254"/>
                  <a:pt x="832" y="2255"/>
                  <a:pt x="839" y="2255"/>
                </a:cubicBezTo>
                <a:lnTo>
                  <a:pt x="854" y="2236"/>
                </a:lnTo>
                <a:lnTo>
                  <a:pt x="861" y="2235"/>
                </a:lnTo>
                <a:cubicBezTo>
                  <a:pt x="866" y="2237"/>
                  <a:pt x="871" y="2242"/>
                  <a:pt x="873" y="2247"/>
                </a:cubicBezTo>
                <a:cubicBezTo>
                  <a:pt x="871" y="2250"/>
                  <a:pt x="870" y="2253"/>
                  <a:pt x="870" y="2255"/>
                </a:cubicBezTo>
                <a:cubicBezTo>
                  <a:pt x="870" y="2257"/>
                  <a:pt x="871" y="2259"/>
                  <a:pt x="872" y="2260"/>
                </a:cubicBezTo>
                <a:lnTo>
                  <a:pt x="885" y="2269"/>
                </a:lnTo>
                <a:lnTo>
                  <a:pt x="886" y="2278"/>
                </a:lnTo>
                <a:lnTo>
                  <a:pt x="880" y="2282"/>
                </a:lnTo>
                <a:cubicBezTo>
                  <a:pt x="871" y="2278"/>
                  <a:pt x="861" y="2276"/>
                  <a:pt x="854" y="2276"/>
                </a:cubicBezTo>
                <a:lnTo>
                  <a:pt x="853" y="2276"/>
                </a:lnTo>
                <a:lnTo>
                  <a:pt x="853" y="2276"/>
                </a:lnTo>
                <a:lnTo>
                  <a:pt x="852" y="2276"/>
                </a:lnTo>
                <a:lnTo>
                  <a:pt x="852" y="2276"/>
                </a:lnTo>
                <a:lnTo>
                  <a:pt x="840" y="2292"/>
                </a:lnTo>
                <a:lnTo>
                  <a:pt x="840" y="2292"/>
                </a:lnTo>
                <a:lnTo>
                  <a:pt x="839" y="2291"/>
                </a:lnTo>
                <a:lnTo>
                  <a:pt x="840" y="2292"/>
                </a:lnTo>
                <a:lnTo>
                  <a:pt x="840" y="2292"/>
                </a:lnTo>
                <a:cubicBezTo>
                  <a:pt x="847" y="2294"/>
                  <a:pt x="856" y="2299"/>
                  <a:pt x="863" y="2305"/>
                </a:cubicBezTo>
                <a:lnTo>
                  <a:pt x="865" y="2314"/>
                </a:lnTo>
                <a:lnTo>
                  <a:pt x="856" y="2318"/>
                </a:lnTo>
                <a:cubicBezTo>
                  <a:pt x="849" y="2312"/>
                  <a:pt x="840" y="2308"/>
                  <a:pt x="834" y="2308"/>
                </a:cubicBezTo>
                <a:cubicBezTo>
                  <a:pt x="832" y="2308"/>
                  <a:pt x="830" y="2309"/>
                  <a:pt x="830" y="2309"/>
                </a:cubicBezTo>
                <a:lnTo>
                  <a:pt x="809" y="2337"/>
                </a:lnTo>
                <a:lnTo>
                  <a:pt x="798" y="2340"/>
                </a:lnTo>
                <a:lnTo>
                  <a:pt x="790" y="2335"/>
                </a:lnTo>
                <a:cubicBezTo>
                  <a:pt x="782" y="2321"/>
                  <a:pt x="773" y="2305"/>
                  <a:pt x="765" y="2293"/>
                </a:cubicBezTo>
                <a:cubicBezTo>
                  <a:pt x="766" y="2287"/>
                  <a:pt x="771" y="2282"/>
                  <a:pt x="775" y="2280"/>
                </a:cubicBezTo>
                <a:cubicBezTo>
                  <a:pt x="790" y="2284"/>
                  <a:pt x="806" y="2286"/>
                  <a:pt x="819" y="2287"/>
                </a:cubicBezTo>
                <a:lnTo>
                  <a:pt x="828" y="2273"/>
                </a:lnTo>
                <a:lnTo>
                  <a:pt x="829" y="2272"/>
                </a:lnTo>
                <a:cubicBezTo>
                  <a:pt x="820" y="2272"/>
                  <a:pt x="809" y="2270"/>
                  <a:pt x="799" y="2269"/>
                </a:cubicBezTo>
                <a:cubicBezTo>
                  <a:pt x="793" y="2266"/>
                  <a:pt x="788" y="2260"/>
                  <a:pt x="787" y="2255"/>
                </a:cubicBezTo>
                <a:lnTo>
                  <a:pt x="793" y="2246"/>
                </a:lnTo>
                <a:cubicBezTo>
                  <a:pt x="803" y="2240"/>
                  <a:pt x="815" y="2233"/>
                  <a:pt x="825" y="2226"/>
                </a:cubicBezTo>
                <a:cubicBezTo>
                  <a:pt x="829" y="2221"/>
                  <a:pt x="833" y="2217"/>
                  <a:pt x="835" y="2215"/>
                </a:cubicBezTo>
                <a:lnTo>
                  <a:pt x="817" y="2210"/>
                </a:lnTo>
                <a:lnTo>
                  <a:pt x="806" y="2203"/>
                </a:lnTo>
                <a:lnTo>
                  <a:pt x="810" y="2193"/>
                </a:lnTo>
                <a:cubicBezTo>
                  <a:pt x="824" y="2198"/>
                  <a:pt x="839" y="2202"/>
                  <a:pt x="850" y="2202"/>
                </a:cubicBezTo>
                <a:cubicBezTo>
                  <a:pt x="856" y="2197"/>
                  <a:pt x="861" y="2190"/>
                  <a:pt x="866" y="2184"/>
                </a:cubicBezTo>
                <a:cubicBezTo>
                  <a:pt x="867" y="2177"/>
                  <a:pt x="872" y="2169"/>
                  <a:pt x="877" y="2163"/>
                </a:cubicBezTo>
                <a:lnTo>
                  <a:pt x="885" y="2164"/>
                </a:lnTo>
                <a:lnTo>
                  <a:pt x="891" y="2174"/>
                </a:lnTo>
                <a:close/>
                <a:moveTo>
                  <a:pt x="745" y="2147"/>
                </a:moveTo>
                <a:cubicBezTo>
                  <a:pt x="755" y="2156"/>
                  <a:pt x="769" y="2166"/>
                  <a:pt x="781" y="2175"/>
                </a:cubicBezTo>
                <a:lnTo>
                  <a:pt x="784" y="2185"/>
                </a:lnTo>
                <a:cubicBezTo>
                  <a:pt x="782" y="2195"/>
                  <a:pt x="770" y="2200"/>
                  <a:pt x="764" y="2199"/>
                </a:cubicBezTo>
                <a:cubicBezTo>
                  <a:pt x="757" y="2200"/>
                  <a:pt x="750" y="2196"/>
                  <a:pt x="745" y="2191"/>
                </a:cubicBezTo>
                <a:lnTo>
                  <a:pt x="745" y="2190"/>
                </a:lnTo>
                <a:lnTo>
                  <a:pt x="745" y="2189"/>
                </a:lnTo>
                <a:cubicBezTo>
                  <a:pt x="744" y="2183"/>
                  <a:pt x="749" y="2179"/>
                  <a:pt x="753" y="2179"/>
                </a:cubicBezTo>
                <a:cubicBezTo>
                  <a:pt x="742" y="2161"/>
                  <a:pt x="740" y="2166"/>
                  <a:pt x="733" y="2158"/>
                </a:cubicBezTo>
                <a:lnTo>
                  <a:pt x="729" y="2151"/>
                </a:lnTo>
                <a:lnTo>
                  <a:pt x="734" y="2143"/>
                </a:lnTo>
                <a:lnTo>
                  <a:pt x="745" y="2147"/>
                </a:lnTo>
                <a:close/>
                <a:moveTo>
                  <a:pt x="726" y="2216"/>
                </a:moveTo>
                <a:lnTo>
                  <a:pt x="730" y="2224"/>
                </a:lnTo>
                <a:cubicBezTo>
                  <a:pt x="725" y="2234"/>
                  <a:pt x="716" y="2241"/>
                  <a:pt x="706" y="2244"/>
                </a:cubicBezTo>
                <a:cubicBezTo>
                  <a:pt x="703" y="2246"/>
                  <a:pt x="702" y="2249"/>
                  <a:pt x="702" y="2250"/>
                </a:cubicBezTo>
                <a:lnTo>
                  <a:pt x="702" y="2251"/>
                </a:lnTo>
                <a:lnTo>
                  <a:pt x="703" y="2252"/>
                </a:lnTo>
                <a:lnTo>
                  <a:pt x="703" y="2252"/>
                </a:lnTo>
                <a:lnTo>
                  <a:pt x="703" y="2253"/>
                </a:lnTo>
                <a:lnTo>
                  <a:pt x="703" y="2253"/>
                </a:lnTo>
                <a:lnTo>
                  <a:pt x="714" y="2274"/>
                </a:lnTo>
                <a:lnTo>
                  <a:pt x="713" y="2284"/>
                </a:lnTo>
                <a:lnTo>
                  <a:pt x="733" y="2305"/>
                </a:lnTo>
                <a:cubicBezTo>
                  <a:pt x="740" y="2320"/>
                  <a:pt x="751" y="2334"/>
                  <a:pt x="762" y="2344"/>
                </a:cubicBezTo>
                <a:lnTo>
                  <a:pt x="762" y="2347"/>
                </a:lnTo>
                <a:cubicBezTo>
                  <a:pt x="775" y="2377"/>
                  <a:pt x="815" y="2409"/>
                  <a:pt x="859" y="2445"/>
                </a:cubicBezTo>
                <a:lnTo>
                  <a:pt x="850" y="2452"/>
                </a:lnTo>
                <a:cubicBezTo>
                  <a:pt x="838" y="2448"/>
                  <a:pt x="825" y="2443"/>
                  <a:pt x="815" y="2437"/>
                </a:cubicBezTo>
                <a:cubicBezTo>
                  <a:pt x="804" y="2427"/>
                  <a:pt x="790" y="2417"/>
                  <a:pt x="779" y="2409"/>
                </a:cubicBezTo>
                <a:cubicBezTo>
                  <a:pt x="766" y="2398"/>
                  <a:pt x="754" y="2382"/>
                  <a:pt x="745" y="2368"/>
                </a:cubicBezTo>
                <a:cubicBezTo>
                  <a:pt x="727" y="2331"/>
                  <a:pt x="717" y="2324"/>
                  <a:pt x="703" y="2302"/>
                </a:cubicBezTo>
                <a:cubicBezTo>
                  <a:pt x="692" y="2295"/>
                  <a:pt x="679" y="2289"/>
                  <a:pt x="668" y="2284"/>
                </a:cubicBezTo>
                <a:cubicBezTo>
                  <a:pt x="662" y="2282"/>
                  <a:pt x="657" y="2276"/>
                  <a:pt x="655" y="2271"/>
                </a:cubicBezTo>
                <a:cubicBezTo>
                  <a:pt x="655" y="2265"/>
                  <a:pt x="661" y="2262"/>
                  <a:pt x="666" y="2262"/>
                </a:cubicBezTo>
                <a:cubicBezTo>
                  <a:pt x="673" y="2266"/>
                  <a:pt x="682" y="2268"/>
                  <a:pt x="688" y="2268"/>
                </a:cubicBezTo>
                <a:lnTo>
                  <a:pt x="686" y="2268"/>
                </a:lnTo>
                <a:cubicBezTo>
                  <a:pt x="673" y="2244"/>
                  <a:pt x="684" y="2260"/>
                  <a:pt x="680" y="2253"/>
                </a:cubicBezTo>
                <a:cubicBezTo>
                  <a:pt x="680" y="2245"/>
                  <a:pt x="683" y="2237"/>
                  <a:pt x="687" y="2232"/>
                </a:cubicBezTo>
                <a:cubicBezTo>
                  <a:pt x="693" y="2227"/>
                  <a:pt x="700" y="2223"/>
                  <a:pt x="703" y="2221"/>
                </a:cubicBezTo>
                <a:cubicBezTo>
                  <a:pt x="695" y="2218"/>
                  <a:pt x="684" y="2214"/>
                  <a:pt x="674" y="2210"/>
                </a:cubicBezTo>
                <a:cubicBezTo>
                  <a:pt x="673" y="2206"/>
                  <a:pt x="670" y="2202"/>
                  <a:pt x="668" y="2199"/>
                </a:cubicBezTo>
                <a:lnTo>
                  <a:pt x="674" y="2192"/>
                </a:lnTo>
                <a:cubicBezTo>
                  <a:pt x="686" y="2196"/>
                  <a:pt x="702" y="2202"/>
                  <a:pt x="715" y="2206"/>
                </a:cubicBezTo>
                <a:lnTo>
                  <a:pt x="726" y="2216"/>
                </a:lnTo>
                <a:close/>
                <a:moveTo>
                  <a:pt x="806" y="2305"/>
                </a:moveTo>
                <a:cubicBezTo>
                  <a:pt x="801" y="2304"/>
                  <a:pt x="807" y="2304"/>
                  <a:pt x="791" y="2303"/>
                </a:cubicBezTo>
                <a:lnTo>
                  <a:pt x="799" y="2314"/>
                </a:lnTo>
                <a:lnTo>
                  <a:pt x="806" y="2305"/>
                </a:lnTo>
                <a:close/>
                <a:moveTo>
                  <a:pt x="799" y="2314"/>
                </a:moveTo>
                <a:lnTo>
                  <a:pt x="799" y="2315"/>
                </a:lnTo>
                <a:lnTo>
                  <a:pt x="799" y="2315"/>
                </a:lnTo>
                <a:lnTo>
                  <a:pt x="799" y="2314"/>
                </a:lnTo>
                <a:close/>
                <a:moveTo>
                  <a:pt x="1261" y="2315"/>
                </a:moveTo>
                <a:cubicBezTo>
                  <a:pt x="1268" y="2319"/>
                  <a:pt x="1277" y="2322"/>
                  <a:pt x="1285" y="2324"/>
                </a:cubicBezTo>
                <a:cubicBezTo>
                  <a:pt x="1286" y="2328"/>
                  <a:pt x="1286" y="2333"/>
                  <a:pt x="1286" y="2335"/>
                </a:cubicBezTo>
                <a:cubicBezTo>
                  <a:pt x="1286" y="2349"/>
                  <a:pt x="1281" y="2363"/>
                  <a:pt x="1273" y="2372"/>
                </a:cubicBezTo>
                <a:lnTo>
                  <a:pt x="1254" y="2396"/>
                </a:lnTo>
                <a:cubicBezTo>
                  <a:pt x="1243" y="2406"/>
                  <a:pt x="1229" y="2421"/>
                  <a:pt x="1217" y="2435"/>
                </a:cubicBezTo>
                <a:cubicBezTo>
                  <a:pt x="1215" y="2435"/>
                  <a:pt x="1213" y="2435"/>
                  <a:pt x="1213" y="2435"/>
                </a:cubicBezTo>
                <a:cubicBezTo>
                  <a:pt x="1207" y="2435"/>
                  <a:pt x="1202" y="2434"/>
                  <a:pt x="1198" y="2433"/>
                </a:cubicBezTo>
                <a:lnTo>
                  <a:pt x="1198" y="2432"/>
                </a:lnTo>
                <a:lnTo>
                  <a:pt x="1198" y="2432"/>
                </a:lnTo>
                <a:lnTo>
                  <a:pt x="1198" y="2431"/>
                </a:lnTo>
                <a:lnTo>
                  <a:pt x="1197" y="2431"/>
                </a:lnTo>
                <a:lnTo>
                  <a:pt x="1198" y="2431"/>
                </a:lnTo>
                <a:lnTo>
                  <a:pt x="1198" y="2430"/>
                </a:lnTo>
                <a:lnTo>
                  <a:pt x="1198" y="2430"/>
                </a:lnTo>
                <a:lnTo>
                  <a:pt x="1198" y="2429"/>
                </a:lnTo>
                <a:lnTo>
                  <a:pt x="1198" y="2428"/>
                </a:lnTo>
                <a:cubicBezTo>
                  <a:pt x="1199" y="2426"/>
                  <a:pt x="1200" y="2424"/>
                  <a:pt x="1200" y="2424"/>
                </a:cubicBezTo>
                <a:lnTo>
                  <a:pt x="1199" y="2422"/>
                </a:lnTo>
                <a:cubicBezTo>
                  <a:pt x="1197" y="2424"/>
                  <a:pt x="1197" y="2426"/>
                  <a:pt x="1197" y="2427"/>
                </a:cubicBezTo>
                <a:cubicBezTo>
                  <a:pt x="1197" y="2428"/>
                  <a:pt x="1197" y="2431"/>
                  <a:pt x="1197" y="2431"/>
                </a:cubicBezTo>
                <a:cubicBezTo>
                  <a:pt x="1195" y="2435"/>
                  <a:pt x="1193" y="2441"/>
                  <a:pt x="1193" y="2445"/>
                </a:cubicBezTo>
                <a:cubicBezTo>
                  <a:pt x="1193" y="2447"/>
                  <a:pt x="1193" y="2449"/>
                  <a:pt x="1194" y="2450"/>
                </a:cubicBezTo>
                <a:cubicBezTo>
                  <a:pt x="1201" y="2453"/>
                  <a:pt x="1211" y="2457"/>
                  <a:pt x="1219" y="2460"/>
                </a:cubicBezTo>
                <a:cubicBezTo>
                  <a:pt x="1222" y="2464"/>
                  <a:pt x="1222" y="2469"/>
                  <a:pt x="1222" y="2471"/>
                </a:cubicBezTo>
                <a:cubicBezTo>
                  <a:pt x="1222" y="2473"/>
                  <a:pt x="1222" y="2477"/>
                  <a:pt x="1221" y="2478"/>
                </a:cubicBezTo>
                <a:cubicBezTo>
                  <a:pt x="1205" y="2490"/>
                  <a:pt x="1225" y="2482"/>
                  <a:pt x="1184" y="2503"/>
                </a:cubicBezTo>
                <a:lnTo>
                  <a:pt x="1180" y="2511"/>
                </a:lnTo>
                <a:cubicBezTo>
                  <a:pt x="1178" y="2511"/>
                  <a:pt x="1175" y="2511"/>
                  <a:pt x="1174" y="2511"/>
                </a:cubicBezTo>
                <a:cubicBezTo>
                  <a:pt x="1165" y="2511"/>
                  <a:pt x="1155" y="2514"/>
                  <a:pt x="1150" y="2517"/>
                </a:cubicBezTo>
                <a:cubicBezTo>
                  <a:pt x="1149" y="2517"/>
                  <a:pt x="1147" y="2517"/>
                  <a:pt x="1147" y="2517"/>
                </a:cubicBezTo>
                <a:lnTo>
                  <a:pt x="1149" y="2518"/>
                </a:lnTo>
                <a:lnTo>
                  <a:pt x="1149" y="2518"/>
                </a:lnTo>
                <a:lnTo>
                  <a:pt x="1150" y="2517"/>
                </a:lnTo>
                <a:cubicBezTo>
                  <a:pt x="1150" y="2518"/>
                  <a:pt x="1153" y="2518"/>
                  <a:pt x="1153" y="2518"/>
                </a:cubicBezTo>
                <a:cubicBezTo>
                  <a:pt x="1156" y="2518"/>
                  <a:pt x="1161" y="2517"/>
                  <a:pt x="1163" y="2516"/>
                </a:cubicBezTo>
                <a:cubicBezTo>
                  <a:pt x="1174" y="2515"/>
                  <a:pt x="1186" y="2514"/>
                  <a:pt x="1196" y="2514"/>
                </a:cubicBezTo>
                <a:cubicBezTo>
                  <a:pt x="1200" y="2514"/>
                  <a:pt x="1206" y="2514"/>
                  <a:pt x="1208" y="2514"/>
                </a:cubicBezTo>
                <a:lnTo>
                  <a:pt x="1220" y="2522"/>
                </a:lnTo>
                <a:lnTo>
                  <a:pt x="1220" y="2522"/>
                </a:lnTo>
                <a:cubicBezTo>
                  <a:pt x="1236" y="2528"/>
                  <a:pt x="1176" y="2565"/>
                  <a:pt x="1176" y="2557"/>
                </a:cubicBezTo>
                <a:cubicBezTo>
                  <a:pt x="1173" y="2558"/>
                  <a:pt x="1168" y="2557"/>
                  <a:pt x="1165" y="2555"/>
                </a:cubicBezTo>
                <a:lnTo>
                  <a:pt x="1162" y="2548"/>
                </a:lnTo>
                <a:cubicBezTo>
                  <a:pt x="1172" y="2542"/>
                  <a:pt x="1182" y="2535"/>
                  <a:pt x="1189" y="2531"/>
                </a:cubicBezTo>
                <a:lnTo>
                  <a:pt x="1189" y="2531"/>
                </a:lnTo>
                <a:lnTo>
                  <a:pt x="1190" y="2531"/>
                </a:lnTo>
                <a:lnTo>
                  <a:pt x="1190" y="2531"/>
                </a:lnTo>
                <a:lnTo>
                  <a:pt x="1191" y="2531"/>
                </a:lnTo>
                <a:lnTo>
                  <a:pt x="1192" y="2531"/>
                </a:lnTo>
                <a:lnTo>
                  <a:pt x="1191" y="2529"/>
                </a:lnTo>
                <a:cubicBezTo>
                  <a:pt x="1190" y="2530"/>
                  <a:pt x="1189" y="2531"/>
                  <a:pt x="1189" y="2531"/>
                </a:cubicBezTo>
                <a:cubicBezTo>
                  <a:pt x="1175" y="2532"/>
                  <a:pt x="1159" y="2534"/>
                  <a:pt x="1149" y="2535"/>
                </a:cubicBezTo>
                <a:cubicBezTo>
                  <a:pt x="1137" y="2535"/>
                  <a:pt x="1125" y="2530"/>
                  <a:pt x="1118" y="2522"/>
                </a:cubicBezTo>
                <a:lnTo>
                  <a:pt x="1120" y="2512"/>
                </a:lnTo>
                <a:cubicBezTo>
                  <a:pt x="1213" y="2464"/>
                  <a:pt x="1134" y="2495"/>
                  <a:pt x="1161" y="2477"/>
                </a:cubicBezTo>
                <a:cubicBezTo>
                  <a:pt x="1165" y="2473"/>
                  <a:pt x="1167" y="2469"/>
                  <a:pt x="1167" y="2467"/>
                </a:cubicBezTo>
                <a:lnTo>
                  <a:pt x="1133" y="2459"/>
                </a:lnTo>
                <a:lnTo>
                  <a:pt x="1132" y="2451"/>
                </a:lnTo>
                <a:lnTo>
                  <a:pt x="1139" y="2448"/>
                </a:lnTo>
                <a:cubicBezTo>
                  <a:pt x="1146" y="2449"/>
                  <a:pt x="1154" y="2450"/>
                  <a:pt x="1159" y="2450"/>
                </a:cubicBezTo>
                <a:cubicBezTo>
                  <a:pt x="1164" y="2450"/>
                  <a:pt x="1169" y="2449"/>
                  <a:pt x="1172" y="2449"/>
                </a:cubicBezTo>
                <a:cubicBezTo>
                  <a:pt x="1174" y="2442"/>
                  <a:pt x="1175" y="2434"/>
                  <a:pt x="1176" y="2427"/>
                </a:cubicBezTo>
                <a:lnTo>
                  <a:pt x="1175" y="2426"/>
                </a:lnTo>
                <a:cubicBezTo>
                  <a:pt x="1164" y="2432"/>
                  <a:pt x="1162" y="2427"/>
                  <a:pt x="1156" y="2429"/>
                </a:cubicBezTo>
                <a:cubicBezTo>
                  <a:pt x="1147" y="2429"/>
                  <a:pt x="1137" y="2428"/>
                  <a:pt x="1130" y="2427"/>
                </a:cubicBezTo>
                <a:cubicBezTo>
                  <a:pt x="1124" y="2420"/>
                  <a:pt x="1121" y="2411"/>
                  <a:pt x="1121" y="2403"/>
                </a:cubicBezTo>
                <a:cubicBezTo>
                  <a:pt x="1121" y="2401"/>
                  <a:pt x="1122" y="2399"/>
                  <a:pt x="1122" y="2398"/>
                </a:cubicBezTo>
                <a:cubicBezTo>
                  <a:pt x="1122" y="2378"/>
                  <a:pt x="1123" y="2354"/>
                  <a:pt x="1124" y="2334"/>
                </a:cubicBezTo>
                <a:lnTo>
                  <a:pt x="1128" y="2329"/>
                </a:lnTo>
                <a:cubicBezTo>
                  <a:pt x="1135" y="2330"/>
                  <a:pt x="1143" y="2334"/>
                  <a:pt x="1148" y="2338"/>
                </a:cubicBezTo>
                <a:cubicBezTo>
                  <a:pt x="1148" y="2343"/>
                  <a:pt x="1148" y="2350"/>
                  <a:pt x="1148" y="2354"/>
                </a:cubicBezTo>
                <a:cubicBezTo>
                  <a:pt x="1148" y="2358"/>
                  <a:pt x="1148" y="2364"/>
                  <a:pt x="1148" y="2367"/>
                </a:cubicBezTo>
                <a:cubicBezTo>
                  <a:pt x="1148" y="2367"/>
                  <a:pt x="1143" y="2367"/>
                  <a:pt x="1143" y="2367"/>
                </a:cubicBezTo>
                <a:lnTo>
                  <a:pt x="1142" y="2375"/>
                </a:lnTo>
                <a:lnTo>
                  <a:pt x="1146" y="2378"/>
                </a:lnTo>
                <a:cubicBezTo>
                  <a:pt x="1146" y="2380"/>
                  <a:pt x="1145" y="2386"/>
                  <a:pt x="1145" y="2387"/>
                </a:cubicBezTo>
                <a:cubicBezTo>
                  <a:pt x="1144" y="2389"/>
                  <a:pt x="1144" y="2392"/>
                  <a:pt x="1144" y="2393"/>
                </a:cubicBezTo>
                <a:cubicBezTo>
                  <a:pt x="1144" y="2400"/>
                  <a:pt x="1146" y="2407"/>
                  <a:pt x="1149" y="2412"/>
                </a:cubicBezTo>
                <a:lnTo>
                  <a:pt x="1157" y="2415"/>
                </a:lnTo>
                <a:cubicBezTo>
                  <a:pt x="1166" y="2414"/>
                  <a:pt x="1175" y="2412"/>
                  <a:pt x="1182" y="2409"/>
                </a:cubicBezTo>
                <a:lnTo>
                  <a:pt x="1184" y="2402"/>
                </a:lnTo>
                <a:lnTo>
                  <a:pt x="1178" y="2400"/>
                </a:lnTo>
                <a:cubicBezTo>
                  <a:pt x="1180" y="2391"/>
                  <a:pt x="1185" y="2384"/>
                  <a:pt x="1191" y="2382"/>
                </a:cubicBezTo>
                <a:cubicBezTo>
                  <a:pt x="1192" y="2381"/>
                  <a:pt x="1193" y="2378"/>
                  <a:pt x="1192" y="2378"/>
                </a:cubicBezTo>
                <a:lnTo>
                  <a:pt x="1192" y="2377"/>
                </a:lnTo>
                <a:lnTo>
                  <a:pt x="1192" y="2377"/>
                </a:lnTo>
                <a:cubicBezTo>
                  <a:pt x="1183" y="2380"/>
                  <a:pt x="1171" y="2382"/>
                  <a:pt x="1160" y="2382"/>
                </a:cubicBezTo>
                <a:cubicBezTo>
                  <a:pt x="1157" y="2382"/>
                  <a:pt x="1152" y="2381"/>
                  <a:pt x="1150" y="2381"/>
                </a:cubicBezTo>
                <a:lnTo>
                  <a:pt x="1146" y="2378"/>
                </a:lnTo>
                <a:cubicBezTo>
                  <a:pt x="1147" y="2375"/>
                  <a:pt x="1148" y="2368"/>
                  <a:pt x="1148" y="2367"/>
                </a:cubicBezTo>
                <a:cubicBezTo>
                  <a:pt x="1164" y="2366"/>
                  <a:pt x="1182" y="2364"/>
                  <a:pt x="1196" y="2361"/>
                </a:cubicBezTo>
                <a:lnTo>
                  <a:pt x="1200" y="2340"/>
                </a:lnTo>
                <a:lnTo>
                  <a:pt x="1201" y="2340"/>
                </a:lnTo>
                <a:lnTo>
                  <a:pt x="1203" y="2340"/>
                </a:lnTo>
                <a:lnTo>
                  <a:pt x="1204" y="2340"/>
                </a:lnTo>
                <a:lnTo>
                  <a:pt x="1205" y="2340"/>
                </a:lnTo>
                <a:lnTo>
                  <a:pt x="1206" y="2340"/>
                </a:lnTo>
                <a:lnTo>
                  <a:pt x="1207" y="2340"/>
                </a:lnTo>
                <a:cubicBezTo>
                  <a:pt x="1225" y="2351"/>
                  <a:pt x="1212" y="2356"/>
                  <a:pt x="1217" y="2361"/>
                </a:cubicBezTo>
                <a:cubicBezTo>
                  <a:pt x="1223" y="2361"/>
                  <a:pt x="1230" y="2366"/>
                  <a:pt x="1235" y="2374"/>
                </a:cubicBezTo>
                <a:cubicBezTo>
                  <a:pt x="1227" y="2384"/>
                  <a:pt x="1217" y="2391"/>
                  <a:pt x="1209" y="2394"/>
                </a:cubicBezTo>
                <a:lnTo>
                  <a:pt x="1206" y="2405"/>
                </a:lnTo>
                <a:lnTo>
                  <a:pt x="1205" y="2405"/>
                </a:lnTo>
                <a:lnTo>
                  <a:pt x="1206" y="2405"/>
                </a:lnTo>
                <a:lnTo>
                  <a:pt x="1206" y="2405"/>
                </a:lnTo>
                <a:lnTo>
                  <a:pt x="1221" y="2402"/>
                </a:lnTo>
                <a:cubicBezTo>
                  <a:pt x="1239" y="2379"/>
                  <a:pt x="1263" y="2351"/>
                  <a:pt x="1262" y="2337"/>
                </a:cubicBezTo>
                <a:cubicBezTo>
                  <a:pt x="1260" y="2334"/>
                  <a:pt x="1255" y="2332"/>
                  <a:pt x="1253" y="2333"/>
                </a:cubicBezTo>
                <a:lnTo>
                  <a:pt x="1252" y="2333"/>
                </a:lnTo>
                <a:lnTo>
                  <a:pt x="1251" y="2333"/>
                </a:lnTo>
                <a:lnTo>
                  <a:pt x="1251" y="2333"/>
                </a:lnTo>
                <a:lnTo>
                  <a:pt x="1250" y="2333"/>
                </a:lnTo>
                <a:lnTo>
                  <a:pt x="1249" y="2333"/>
                </a:lnTo>
                <a:cubicBezTo>
                  <a:pt x="1236" y="2338"/>
                  <a:pt x="1218" y="2340"/>
                  <a:pt x="1207" y="2340"/>
                </a:cubicBezTo>
                <a:lnTo>
                  <a:pt x="1201" y="2339"/>
                </a:lnTo>
                <a:lnTo>
                  <a:pt x="1200" y="2340"/>
                </a:lnTo>
                <a:cubicBezTo>
                  <a:pt x="1192" y="2340"/>
                  <a:pt x="1176" y="2337"/>
                  <a:pt x="1168" y="2335"/>
                </a:cubicBezTo>
                <a:lnTo>
                  <a:pt x="1170" y="2326"/>
                </a:lnTo>
                <a:cubicBezTo>
                  <a:pt x="1193" y="2324"/>
                  <a:pt x="1219" y="2320"/>
                  <a:pt x="1239" y="2316"/>
                </a:cubicBezTo>
                <a:cubicBezTo>
                  <a:pt x="1241" y="2316"/>
                  <a:pt x="1245" y="2316"/>
                  <a:pt x="1246" y="2316"/>
                </a:cubicBezTo>
                <a:cubicBezTo>
                  <a:pt x="1251" y="2316"/>
                  <a:pt x="1257" y="2316"/>
                  <a:pt x="1261" y="2315"/>
                </a:cubicBezTo>
                <a:close/>
                <a:moveTo>
                  <a:pt x="1108" y="2304"/>
                </a:moveTo>
                <a:lnTo>
                  <a:pt x="1110" y="2310"/>
                </a:lnTo>
                <a:cubicBezTo>
                  <a:pt x="1104" y="2301"/>
                  <a:pt x="1061" y="2414"/>
                  <a:pt x="1061" y="2434"/>
                </a:cubicBezTo>
                <a:lnTo>
                  <a:pt x="1055" y="2437"/>
                </a:lnTo>
                <a:lnTo>
                  <a:pt x="1059" y="2440"/>
                </a:lnTo>
                <a:lnTo>
                  <a:pt x="1060" y="2439"/>
                </a:lnTo>
                <a:lnTo>
                  <a:pt x="1060" y="2437"/>
                </a:lnTo>
                <a:lnTo>
                  <a:pt x="1060" y="2436"/>
                </a:lnTo>
                <a:lnTo>
                  <a:pt x="1060" y="2435"/>
                </a:lnTo>
                <a:lnTo>
                  <a:pt x="1061" y="2434"/>
                </a:lnTo>
                <a:lnTo>
                  <a:pt x="1068" y="2431"/>
                </a:lnTo>
                <a:cubicBezTo>
                  <a:pt x="1071" y="2425"/>
                  <a:pt x="1077" y="2420"/>
                  <a:pt x="1082" y="2416"/>
                </a:cubicBezTo>
                <a:lnTo>
                  <a:pt x="1087" y="2408"/>
                </a:lnTo>
                <a:lnTo>
                  <a:pt x="1096" y="2405"/>
                </a:lnTo>
                <a:lnTo>
                  <a:pt x="1100" y="2413"/>
                </a:lnTo>
                <a:cubicBezTo>
                  <a:pt x="1096" y="2421"/>
                  <a:pt x="1091" y="2427"/>
                  <a:pt x="1087" y="2431"/>
                </a:cubicBezTo>
                <a:cubicBezTo>
                  <a:pt x="1075" y="2448"/>
                  <a:pt x="1061" y="2470"/>
                  <a:pt x="1050" y="2485"/>
                </a:cubicBezTo>
                <a:cubicBezTo>
                  <a:pt x="1045" y="2493"/>
                  <a:pt x="1041" y="2502"/>
                  <a:pt x="1040" y="2510"/>
                </a:cubicBezTo>
                <a:cubicBezTo>
                  <a:pt x="1025" y="2527"/>
                  <a:pt x="1032" y="2514"/>
                  <a:pt x="1027" y="2519"/>
                </a:cubicBezTo>
                <a:cubicBezTo>
                  <a:pt x="1023" y="2519"/>
                  <a:pt x="1018" y="2516"/>
                  <a:pt x="1015" y="2513"/>
                </a:cubicBezTo>
                <a:lnTo>
                  <a:pt x="1015" y="2500"/>
                </a:lnTo>
                <a:cubicBezTo>
                  <a:pt x="1022" y="2479"/>
                  <a:pt x="1028" y="2456"/>
                  <a:pt x="1033" y="2437"/>
                </a:cubicBezTo>
                <a:lnTo>
                  <a:pt x="1029" y="2430"/>
                </a:lnTo>
                <a:lnTo>
                  <a:pt x="1023" y="2412"/>
                </a:lnTo>
                <a:lnTo>
                  <a:pt x="1023" y="2412"/>
                </a:lnTo>
                <a:cubicBezTo>
                  <a:pt x="1022" y="2400"/>
                  <a:pt x="1019" y="2387"/>
                  <a:pt x="1016" y="2376"/>
                </a:cubicBezTo>
                <a:lnTo>
                  <a:pt x="1016" y="2376"/>
                </a:lnTo>
                <a:cubicBezTo>
                  <a:pt x="1016" y="2368"/>
                  <a:pt x="1022" y="2362"/>
                  <a:pt x="1029" y="2360"/>
                </a:cubicBezTo>
                <a:cubicBezTo>
                  <a:pt x="1039" y="2355"/>
                  <a:pt x="1050" y="2353"/>
                  <a:pt x="1059" y="2353"/>
                </a:cubicBezTo>
                <a:lnTo>
                  <a:pt x="1059" y="2353"/>
                </a:lnTo>
                <a:lnTo>
                  <a:pt x="1060" y="2353"/>
                </a:lnTo>
                <a:lnTo>
                  <a:pt x="1060" y="2353"/>
                </a:lnTo>
                <a:lnTo>
                  <a:pt x="1061" y="2353"/>
                </a:lnTo>
                <a:lnTo>
                  <a:pt x="1062" y="2353"/>
                </a:lnTo>
                <a:cubicBezTo>
                  <a:pt x="1067" y="2343"/>
                  <a:pt x="1072" y="2330"/>
                  <a:pt x="1076" y="2320"/>
                </a:cubicBezTo>
                <a:cubicBezTo>
                  <a:pt x="1069" y="2321"/>
                  <a:pt x="1059" y="2324"/>
                  <a:pt x="1049" y="2328"/>
                </a:cubicBezTo>
                <a:cubicBezTo>
                  <a:pt x="1048" y="2328"/>
                  <a:pt x="1046" y="2328"/>
                  <a:pt x="1045" y="2328"/>
                </a:cubicBezTo>
                <a:cubicBezTo>
                  <a:pt x="1037" y="2328"/>
                  <a:pt x="1030" y="2325"/>
                  <a:pt x="1025" y="2321"/>
                </a:cubicBezTo>
                <a:lnTo>
                  <a:pt x="1028" y="2311"/>
                </a:lnTo>
                <a:cubicBezTo>
                  <a:pt x="1031" y="2311"/>
                  <a:pt x="1035" y="2312"/>
                  <a:pt x="1037" y="2312"/>
                </a:cubicBezTo>
                <a:cubicBezTo>
                  <a:pt x="1042" y="2312"/>
                  <a:pt x="1049" y="2311"/>
                  <a:pt x="1053" y="2310"/>
                </a:cubicBezTo>
                <a:lnTo>
                  <a:pt x="1064" y="2306"/>
                </a:lnTo>
                <a:cubicBezTo>
                  <a:pt x="1074" y="2304"/>
                  <a:pt x="1087" y="2301"/>
                  <a:pt x="1098" y="2297"/>
                </a:cubicBezTo>
                <a:lnTo>
                  <a:pt x="1108" y="2304"/>
                </a:lnTo>
                <a:close/>
                <a:moveTo>
                  <a:pt x="1054" y="2373"/>
                </a:moveTo>
                <a:lnTo>
                  <a:pt x="1053" y="2373"/>
                </a:lnTo>
                <a:lnTo>
                  <a:pt x="1053" y="2373"/>
                </a:lnTo>
                <a:lnTo>
                  <a:pt x="1054" y="2373"/>
                </a:lnTo>
                <a:close/>
                <a:moveTo>
                  <a:pt x="1053" y="2373"/>
                </a:moveTo>
                <a:cubicBezTo>
                  <a:pt x="1028" y="2375"/>
                  <a:pt x="1042" y="2378"/>
                  <a:pt x="1036" y="2381"/>
                </a:cubicBezTo>
                <a:lnTo>
                  <a:pt x="1041" y="2410"/>
                </a:lnTo>
                <a:cubicBezTo>
                  <a:pt x="1047" y="2399"/>
                  <a:pt x="1051" y="2384"/>
                  <a:pt x="1053" y="2373"/>
                </a:cubicBezTo>
                <a:close/>
                <a:moveTo>
                  <a:pt x="1196" y="2469"/>
                </a:moveTo>
                <a:cubicBezTo>
                  <a:pt x="1194" y="2468"/>
                  <a:pt x="1191" y="2468"/>
                  <a:pt x="1191" y="2468"/>
                </a:cubicBezTo>
                <a:cubicBezTo>
                  <a:pt x="1190" y="2468"/>
                  <a:pt x="1189" y="2468"/>
                  <a:pt x="1188" y="2468"/>
                </a:cubicBezTo>
                <a:lnTo>
                  <a:pt x="1185" y="2482"/>
                </a:lnTo>
                <a:lnTo>
                  <a:pt x="1186" y="2481"/>
                </a:lnTo>
                <a:lnTo>
                  <a:pt x="1198" y="2471"/>
                </a:lnTo>
                <a:lnTo>
                  <a:pt x="1198" y="2471"/>
                </a:lnTo>
                <a:lnTo>
                  <a:pt x="1196" y="2469"/>
                </a:lnTo>
                <a:close/>
                <a:moveTo>
                  <a:pt x="1513" y="2365"/>
                </a:moveTo>
                <a:cubicBezTo>
                  <a:pt x="1516" y="2365"/>
                  <a:pt x="1521" y="2364"/>
                  <a:pt x="1523" y="2364"/>
                </a:cubicBezTo>
                <a:cubicBezTo>
                  <a:pt x="1531" y="2364"/>
                  <a:pt x="1541" y="2366"/>
                  <a:pt x="1548" y="2369"/>
                </a:cubicBezTo>
                <a:lnTo>
                  <a:pt x="1549" y="2386"/>
                </a:lnTo>
                <a:cubicBezTo>
                  <a:pt x="1543" y="2405"/>
                  <a:pt x="1539" y="2421"/>
                  <a:pt x="1536" y="2432"/>
                </a:cubicBezTo>
                <a:cubicBezTo>
                  <a:pt x="1553" y="2422"/>
                  <a:pt x="1595" y="2407"/>
                  <a:pt x="1643" y="2407"/>
                </a:cubicBezTo>
                <a:cubicBezTo>
                  <a:pt x="1644" y="2410"/>
                  <a:pt x="1645" y="2414"/>
                  <a:pt x="1645" y="2416"/>
                </a:cubicBezTo>
                <a:cubicBezTo>
                  <a:pt x="1645" y="2419"/>
                  <a:pt x="1643" y="2422"/>
                  <a:pt x="1642" y="2424"/>
                </a:cubicBezTo>
                <a:cubicBezTo>
                  <a:pt x="1635" y="2427"/>
                  <a:pt x="1629" y="2431"/>
                  <a:pt x="1625" y="2434"/>
                </a:cubicBezTo>
                <a:cubicBezTo>
                  <a:pt x="1618" y="2438"/>
                  <a:pt x="1610" y="2440"/>
                  <a:pt x="1604" y="2440"/>
                </a:cubicBezTo>
                <a:cubicBezTo>
                  <a:pt x="1602" y="2440"/>
                  <a:pt x="1600" y="2440"/>
                  <a:pt x="1599" y="2440"/>
                </a:cubicBezTo>
                <a:lnTo>
                  <a:pt x="1597" y="2431"/>
                </a:lnTo>
                <a:lnTo>
                  <a:pt x="1603" y="2427"/>
                </a:lnTo>
                <a:lnTo>
                  <a:pt x="1607" y="2427"/>
                </a:lnTo>
                <a:lnTo>
                  <a:pt x="1606" y="2425"/>
                </a:lnTo>
                <a:lnTo>
                  <a:pt x="1603" y="2427"/>
                </a:lnTo>
                <a:lnTo>
                  <a:pt x="1571" y="2430"/>
                </a:lnTo>
                <a:cubicBezTo>
                  <a:pt x="1554" y="2440"/>
                  <a:pt x="1534" y="2449"/>
                  <a:pt x="1517" y="2455"/>
                </a:cubicBezTo>
                <a:cubicBezTo>
                  <a:pt x="1504" y="2464"/>
                  <a:pt x="1490" y="2473"/>
                  <a:pt x="1477" y="2480"/>
                </a:cubicBezTo>
                <a:cubicBezTo>
                  <a:pt x="1467" y="2485"/>
                  <a:pt x="1454" y="2491"/>
                  <a:pt x="1444" y="2496"/>
                </a:cubicBezTo>
                <a:cubicBezTo>
                  <a:pt x="1437" y="2498"/>
                  <a:pt x="1427" y="2500"/>
                  <a:pt x="1420" y="2500"/>
                </a:cubicBezTo>
                <a:cubicBezTo>
                  <a:pt x="1415" y="2500"/>
                  <a:pt x="1407" y="2499"/>
                  <a:pt x="1403" y="2498"/>
                </a:cubicBezTo>
                <a:cubicBezTo>
                  <a:pt x="1401" y="2496"/>
                  <a:pt x="1400" y="2493"/>
                  <a:pt x="1400" y="2492"/>
                </a:cubicBezTo>
                <a:cubicBezTo>
                  <a:pt x="1400" y="2489"/>
                  <a:pt x="1402" y="2486"/>
                  <a:pt x="1403" y="2485"/>
                </a:cubicBezTo>
                <a:cubicBezTo>
                  <a:pt x="1414" y="2484"/>
                  <a:pt x="1427" y="2483"/>
                  <a:pt x="1436" y="2481"/>
                </a:cubicBezTo>
                <a:cubicBezTo>
                  <a:pt x="1462" y="2472"/>
                  <a:pt x="1489" y="2458"/>
                  <a:pt x="1509" y="2443"/>
                </a:cubicBezTo>
                <a:cubicBezTo>
                  <a:pt x="1513" y="2432"/>
                  <a:pt x="1518" y="2417"/>
                  <a:pt x="1522" y="2406"/>
                </a:cubicBezTo>
                <a:lnTo>
                  <a:pt x="1525" y="2385"/>
                </a:lnTo>
                <a:cubicBezTo>
                  <a:pt x="1512" y="2388"/>
                  <a:pt x="1496" y="2395"/>
                  <a:pt x="1482" y="2403"/>
                </a:cubicBezTo>
                <a:cubicBezTo>
                  <a:pt x="1479" y="2404"/>
                  <a:pt x="1474" y="2405"/>
                  <a:pt x="1471" y="2405"/>
                </a:cubicBezTo>
                <a:cubicBezTo>
                  <a:pt x="1466" y="2405"/>
                  <a:pt x="1459" y="2403"/>
                  <a:pt x="1454" y="2400"/>
                </a:cubicBezTo>
                <a:lnTo>
                  <a:pt x="1452" y="2390"/>
                </a:lnTo>
                <a:lnTo>
                  <a:pt x="1463" y="2384"/>
                </a:lnTo>
                <a:cubicBezTo>
                  <a:pt x="1472" y="2392"/>
                  <a:pt x="1470" y="2387"/>
                  <a:pt x="1474" y="2389"/>
                </a:cubicBezTo>
                <a:cubicBezTo>
                  <a:pt x="1494" y="2377"/>
                  <a:pt x="1452" y="2410"/>
                  <a:pt x="1513" y="2365"/>
                </a:cubicBezTo>
                <a:close/>
                <a:moveTo>
                  <a:pt x="1784" y="2192"/>
                </a:moveTo>
                <a:lnTo>
                  <a:pt x="1797" y="2188"/>
                </a:lnTo>
                <a:lnTo>
                  <a:pt x="1818" y="2188"/>
                </a:lnTo>
                <a:lnTo>
                  <a:pt x="1840" y="2194"/>
                </a:lnTo>
                <a:cubicBezTo>
                  <a:pt x="1841" y="2215"/>
                  <a:pt x="1849" y="2233"/>
                  <a:pt x="1859" y="2245"/>
                </a:cubicBezTo>
                <a:lnTo>
                  <a:pt x="1860" y="2245"/>
                </a:lnTo>
                <a:cubicBezTo>
                  <a:pt x="1864" y="2241"/>
                  <a:pt x="1869" y="2233"/>
                  <a:pt x="1872" y="2226"/>
                </a:cubicBezTo>
                <a:cubicBezTo>
                  <a:pt x="1879" y="2220"/>
                  <a:pt x="1887" y="2212"/>
                  <a:pt x="1892" y="2205"/>
                </a:cubicBezTo>
                <a:cubicBezTo>
                  <a:pt x="1898" y="2202"/>
                  <a:pt x="1905" y="2197"/>
                  <a:pt x="1908" y="2192"/>
                </a:cubicBezTo>
                <a:lnTo>
                  <a:pt x="1927" y="2196"/>
                </a:lnTo>
                <a:lnTo>
                  <a:pt x="1929" y="2210"/>
                </a:lnTo>
                <a:cubicBezTo>
                  <a:pt x="1901" y="2227"/>
                  <a:pt x="1911" y="2215"/>
                  <a:pt x="1902" y="2220"/>
                </a:cubicBezTo>
                <a:cubicBezTo>
                  <a:pt x="1889" y="2232"/>
                  <a:pt x="1877" y="2247"/>
                  <a:pt x="1869" y="2259"/>
                </a:cubicBezTo>
                <a:cubicBezTo>
                  <a:pt x="1874" y="2273"/>
                  <a:pt x="1880" y="2288"/>
                  <a:pt x="1886" y="2301"/>
                </a:cubicBezTo>
                <a:lnTo>
                  <a:pt x="1891" y="2332"/>
                </a:lnTo>
                <a:cubicBezTo>
                  <a:pt x="1890" y="2354"/>
                  <a:pt x="1886" y="2379"/>
                  <a:pt x="1881" y="2399"/>
                </a:cubicBezTo>
                <a:cubicBezTo>
                  <a:pt x="1878" y="2409"/>
                  <a:pt x="1871" y="2418"/>
                  <a:pt x="1866" y="2424"/>
                </a:cubicBezTo>
                <a:cubicBezTo>
                  <a:pt x="1860" y="2433"/>
                  <a:pt x="1850" y="2438"/>
                  <a:pt x="1842" y="2438"/>
                </a:cubicBezTo>
                <a:cubicBezTo>
                  <a:pt x="1840" y="2438"/>
                  <a:pt x="1838" y="2438"/>
                  <a:pt x="1838" y="2438"/>
                </a:cubicBezTo>
                <a:cubicBezTo>
                  <a:pt x="1835" y="2437"/>
                  <a:pt x="1834" y="2433"/>
                  <a:pt x="1834" y="2432"/>
                </a:cubicBezTo>
                <a:cubicBezTo>
                  <a:pt x="1834" y="2430"/>
                  <a:pt x="1834" y="2428"/>
                  <a:pt x="1835" y="2427"/>
                </a:cubicBezTo>
                <a:cubicBezTo>
                  <a:pt x="1862" y="2425"/>
                  <a:pt x="1866" y="2386"/>
                  <a:pt x="1872" y="2349"/>
                </a:cubicBezTo>
                <a:cubicBezTo>
                  <a:pt x="1863" y="2262"/>
                  <a:pt x="1862" y="2310"/>
                  <a:pt x="1853" y="2279"/>
                </a:cubicBezTo>
                <a:cubicBezTo>
                  <a:pt x="1846" y="2291"/>
                  <a:pt x="1838" y="2306"/>
                  <a:pt x="1831" y="2320"/>
                </a:cubicBezTo>
                <a:cubicBezTo>
                  <a:pt x="1824" y="2330"/>
                  <a:pt x="1814" y="2338"/>
                  <a:pt x="1804" y="2343"/>
                </a:cubicBezTo>
                <a:lnTo>
                  <a:pt x="1804" y="2343"/>
                </a:lnTo>
                <a:lnTo>
                  <a:pt x="1803" y="2343"/>
                </a:lnTo>
                <a:lnTo>
                  <a:pt x="1802" y="2343"/>
                </a:lnTo>
                <a:cubicBezTo>
                  <a:pt x="1795" y="2344"/>
                  <a:pt x="1789" y="2338"/>
                  <a:pt x="1786" y="2330"/>
                </a:cubicBezTo>
                <a:cubicBezTo>
                  <a:pt x="1790" y="2329"/>
                  <a:pt x="1794" y="2323"/>
                  <a:pt x="1797" y="2318"/>
                </a:cubicBezTo>
                <a:cubicBezTo>
                  <a:pt x="1799" y="2322"/>
                  <a:pt x="1801" y="2325"/>
                  <a:pt x="1802" y="2325"/>
                </a:cubicBezTo>
                <a:lnTo>
                  <a:pt x="1802" y="2325"/>
                </a:lnTo>
                <a:cubicBezTo>
                  <a:pt x="1808" y="2322"/>
                  <a:pt x="1814" y="2316"/>
                  <a:pt x="1816" y="2311"/>
                </a:cubicBezTo>
                <a:lnTo>
                  <a:pt x="1818" y="2305"/>
                </a:lnTo>
                <a:lnTo>
                  <a:pt x="1821" y="2302"/>
                </a:lnTo>
                <a:lnTo>
                  <a:pt x="1846" y="2264"/>
                </a:lnTo>
                <a:cubicBezTo>
                  <a:pt x="1836" y="2248"/>
                  <a:pt x="1826" y="2228"/>
                  <a:pt x="1819" y="2211"/>
                </a:cubicBezTo>
                <a:cubicBezTo>
                  <a:pt x="1816" y="2210"/>
                  <a:pt x="1811" y="2209"/>
                  <a:pt x="1808" y="2208"/>
                </a:cubicBezTo>
                <a:lnTo>
                  <a:pt x="1796" y="2209"/>
                </a:lnTo>
                <a:lnTo>
                  <a:pt x="1782" y="2205"/>
                </a:lnTo>
                <a:lnTo>
                  <a:pt x="1780" y="2193"/>
                </a:lnTo>
                <a:lnTo>
                  <a:pt x="1784" y="2192"/>
                </a:lnTo>
                <a:close/>
                <a:moveTo>
                  <a:pt x="1900" y="2313"/>
                </a:moveTo>
                <a:cubicBezTo>
                  <a:pt x="1910" y="2307"/>
                  <a:pt x="1922" y="2304"/>
                  <a:pt x="1934" y="2302"/>
                </a:cubicBezTo>
                <a:cubicBezTo>
                  <a:pt x="1942" y="2301"/>
                  <a:pt x="1952" y="2301"/>
                  <a:pt x="1958" y="2301"/>
                </a:cubicBezTo>
                <a:cubicBezTo>
                  <a:pt x="1980" y="2304"/>
                  <a:pt x="1970" y="2297"/>
                  <a:pt x="2013" y="2309"/>
                </a:cubicBezTo>
                <a:lnTo>
                  <a:pt x="2019" y="2315"/>
                </a:lnTo>
                <a:cubicBezTo>
                  <a:pt x="2000" y="2352"/>
                  <a:pt x="1998" y="2325"/>
                  <a:pt x="1987" y="2335"/>
                </a:cubicBezTo>
                <a:cubicBezTo>
                  <a:pt x="1983" y="2335"/>
                  <a:pt x="1979" y="2334"/>
                  <a:pt x="1977" y="2334"/>
                </a:cubicBezTo>
                <a:lnTo>
                  <a:pt x="1973" y="2324"/>
                </a:lnTo>
                <a:lnTo>
                  <a:pt x="1977" y="2321"/>
                </a:lnTo>
                <a:lnTo>
                  <a:pt x="1979" y="2321"/>
                </a:lnTo>
                <a:lnTo>
                  <a:pt x="1978" y="2320"/>
                </a:lnTo>
                <a:lnTo>
                  <a:pt x="1977" y="2321"/>
                </a:lnTo>
                <a:lnTo>
                  <a:pt x="1969" y="2319"/>
                </a:lnTo>
                <a:cubicBezTo>
                  <a:pt x="1954" y="2319"/>
                  <a:pt x="1937" y="2320"/>
                  <a:pt x="1925" y="2321"/>
                </a:cubicBezTo>
                <a:cubicBezTo>
                  <a:pt x="1918" y="2323"/>
                  <a:pt x="1910" y="2326"/>
                  <a:pt x="1902" y="2328"/>
                </a:cubicBezTo>
                <a:lnTo>
                  <a:pt x="1896" y="2323"/>
                </a:lnTo>
                <a:lnTo>
                  <a:pt x="1900" y="2313"/>
                </a:lnTo>
                <a:close/>
                <a:moveTo>
                  <a:pt x="2060" y="1893"/>
                </a:moveTo>
                <a:cubicBezTo>
                  <a:pt x="2062" y="1892"/>
                  <a:pt x="2067" y="1889"/>
                  <a:pt x="2069" y="1887"/>
                </a:cubicBezTo>
                <a:lnTo>
                  <a:pt x="2077" y="1892"/>
                </a:lnTo>
                <a:cubicBezTo>
                  <a:pt x="2074" y="1913"/>
                  <a:pt x="2070" y="1935"/>
                  <a:pt x="2067" y="1952"/>
                </a:cubicBezTo>
                <a:cubicBezTo>
                  <a:pt x="2068" y="1956"/>
                  <a:pt x="2068" y="1961"/>
                  <a:pt x="2068" y="1964"/>
                </a:cubicBezTo>
                <a:cubicBezTo>
                  <a:pt x="2068" y="1976"/>
                  <a:pt x="2066" y="1989"/>
                  <a:pt x="2064" y="1999"/>
                </a:cubicBezTo>
                <a:cubicBezTo>
                  <a:pt x="2069" y="2024"/>
                  <a:pt x="2066" y="2019"/>
                  <a:pt x="2067" y="2030"/>
                </a:cubicBezTo>
                <a:cubicBezTo>
                  <a:pt x="2067" y="2034"/>
                  <a:pt x="2067" y="2039"/>
                  <a:pt x="2067" y="2042"/>
                </a:cubicBezTo>
                <a:cubicBezTo>
                  <a:pt x="2069" y="2056"/>
                  <a:pt x="2072" y="2072"/>
                  <a:pt x="2073" y="2084"/>
                </a:cubicBezTo>
                <a:lnTo>
                  <a:pt x="2073" y="2085"/>
                </a:lnTo>
                <a:lnTo>
                  <a:pt x="2072" y="2088"/>
                </a:lnTo>
                <a:lnTo>
                  <a:pt x="2074" y="2088"/>
                </a:lnTo>
                <a:cubicBezTo>
                  <a:pt x="2074" y="2086"/>
                  <a:pt x="2073" y="2084"/>
                  <a:pt x="2073" y="2084"/>
                </a:cubicBezTo>
                <a:cubicBezTo>
                  <a:pt x="2082" y="2041"/>
                  <a:pt x="2097" y="1984"/>
                  <a:pt x="2110" y="1941"/>
                </a:cubicBezTo>
                <a:cubicBezTo>
                  <a:pt x="2115" y="1922"/>
                  <a:pt x="2128" y="1905"/>
                  <a:pt x="2143" y="1893"/>
                </a:cubicBezTo>
                <a:cubicBezTo>
                  <a:pt x="2150" y="1898"/>
                  <a:pt x="2156" y="1904"/>
                  <a:pt x="2158" y="1910"/>
                </a:cubicBezTo>
                <a:cubicBezTo>
                  <a:pt x="2156" y="1938"/>
                  <a:pt x="2157" y="1981"/>
                  <a:pt x="2139" y="1986"/>
                </a:cubicBezTo>
                <a:lnTo>
                  <a:pt x="2133" y="1981"/>
                </a:lnTo>
                <a:cubicBezTo>
                  <a:pt x="2136" y="1966"/>
                  <a:pt x="2137" y="1949"/>
                  <a:pt x="2137" y="1936"/>
                </a:cubicBezTo>
                <a:cubicBezTo>
                  <a:pt x="2137" y="1931"/>
                  <a:pt x="2136" y="1923"/>
                  <a:pt x="2136" y="1921"/>
                </a:cubicBezTo>
                <a:lnTo>
                  <a:pt x="2137" y="1921"/>
                </a:lnTo>
                <a:lnTo>
                  <a:pt x="2137" y="1920"/>
                </a:lnTo>
                <a:lnTo>
                  <a:pt x="2137" y="1920"/>
                </a:lnTo>
                <a:lnTo>
                  <a:pt x="2137" y="1919"/>
                </a:lnTo>
                <a:lnTo>
                  <a:pt x="2137" y="1919"/>
                </a:lnTo>
                <a:lnTo>
                  <a:pt x="2136" y="1918"/>
                </a:lnTo>
                <a:lnTo>
                  <a:pt x="2136" y="1919"/>
                </a:lnTo>
                <a:lnTo>
                  <a:pt x="2136" y="1920"/>
                </a:lnTo>
                <a:lnTo>
                  <a:pt x="2136" y="1921"/>
                </a:lnTo>
                <a:cubicBezTo>
                  <a:pt x="2136" y="1923"/>
                  <a:pt x="2133" y="1927"/>
                  <a:pt x="2131" y="1929"/>
                </a:cubicBezTo>
                <a:cubicBezTo>
                  <a:pt x="2132" y="1934"/>
                  <a:pt x="2129" y="1940"/>
                  <a:pt x="2126" y="1943"/>
                </a:cubicBezTo>
                <a:cubicBezTo>
                  <a:pt x="2122" y="1962"/>
                  <a:pt x="2115" y="1982"/>
                  <a:pt x="2108" y="1997"/>
                </a:cubicBezTo>
                <a:lnTo>
                  <a:pt x="2109" y="1999"/>
                </a:lnTo>
                <a:cubicBezTo>
                  <a:pt x="2105" y="2015"/>
                  <a:pt x="2101" y="2030"/>
                  <a:pt x="2097" y="2042"/>
                </a:cubicBezTo>
                <a:cubicBezTo>
                  <a:pt x="2095" y="2063"/>
                  <a:pt x="2091" y="2085"/>
                  <a:pt x="2085" y="2104"/>
                </a:cubicBezTo>
                <a:cubicBezTo>
                  <a:pt x="2067" y="2127"/>
                  <a:pt x="2078" y="2108"/>
                  <a:pt x="2072" y="2115"/>
                </a:cubicBezTo>
                <a:cubicBezTo>
                  <a:pt x="2068" y="2115"/>
                  <a:pt x="2063" y="2112"/>
                  <a:pt x="2060" y="2108"/>
                </a:cubicBezTo>
                <a:lnTo>
                  <a:pt x="2055" y="2084"/>
                </a:lnTo>
                <a:lnTo>
                  <a:pt x="2054" y="2071"/>
                </a:lnTo>
                <a:lnTo>
                  <a:pt x="2049" y="2026"/>
                </a:lnTo>
                <a:cubicBezTo>
                  <a:pt x="2049" y="2022"/>
                  <a:pt x="2049" y="2016"/>
                  <a:pt x="2049" y="2014"/>
                </a:cubicBezTo>
                <a:cubicBezTo>
                  <a:pt x="2049" y="1987"/>
                  <a:pt x="2051" y="1957"/>
                  <a:pt x="2054" y="1935"/>
                </a:cubicBezTo>
                <a:cubicBezTo>
                  <a:pt x="2008" y="1992"/>
                  <a:pt x="2044" y="1943"/>
                  <a:pt x="2029" y="1960"/>
                </a:cubicBezTo>
                <a:cubicBezTo>
                  <a:pt x="2024" y="1961"/>
                  <a:pt x="2020" y="1955"/>
                  <a:pt x="2019" y="1949"/>
                </a:cubicBezTo>
                <a:lnTo>
                  <a:pt x="2032" y="1936"/>
                </a:lnTo>
                <a:lnTo>
                  <a:pt x="2060" y="1893"/>
                </a:lnTo>
                <a:close/>
                <a:moveTo>
                  <a:pt x="2008" y="2005"/>
                </a:moveTo>
                <a:cubicBezTo>
                  <a:pt x="2017" y="1999"/>
                  <a:pt x="2025" y="1993"/>
                  <a:pt x="2030" y="1988"/>
                </a:cubicBezTo>
                <a:cubicBezTo>
                  <a:pt x="2042" y="1988"/>
                  <a:pt x="2048" y="1996"/>
                  <a:pt x="2048" y="2004"/>
                </a:cubicBezTo>
                <a:cubicBezTo>
                  <a:pt x="2045" y="2012"/>
                  <a:pt x="2038" y="2016"/>
                  <a:pt x="2032" y="2016"/>
                </a:cubicBezTo>
                <a:lnTo>
                  <a:pt x="2031" y="2016"/>
                </a:lnTo>
                <a:lnTo>
                  <a:pt x="2031" y="2016"/>
                </a:lnTo>
                <a:lnTo>
                  <a:pt x="2030" y="2016"/>
                </a:lnTo>
                <a:lnTo>
                  <a:pt x="2030" y="2016"/>
                </a:lnTo>
                <a:lnTo>
                  <a:pt x="2029" y="2016"/>
                </a:lnTo>
                <a:cubicBezTo>
                  <a:pt x="2022" y="2016"/>
                  <a:pt x="2014" y="2012"/>
                  <a:pt x="2008" y="2005"/>
                </a:cubicBezTo>
                <a:close/>
                <a:moveTo>
                  <a:pt x="2143" y="2013"/>
                </a:moveTo>
                <a:cubicBezTo>
                  <a:pt x="2147" y="2006"/>
                  <a:pt x="2155" y="2000"/>
                  <a:pt x="2162" y="1997"/>
                </a:cubicBezTo>
                <a:cubicBezTo>
                  <a:pt x="2190" y="2013"/>
                  <a:pt x="2178" y="2018"/>
                  <a:pt x="2187" y="2028"/>
                </a:cubicBezTo>
                <a:cubicBezTo>
                  <a:pt x="2200" y="2018"/>
                  <a:pt x="2193" y="2026"/>
                  <a:pt x="2197" y="2023"/>
                </a:cubicBezTo>
                <a:cubicBezTo>
                  <a:pt x="2202" y="2023"/>
                  <a:pt x="2208" y="2024"/>
                  <a:pt x="2210" y="2024"/>
                </a:cubicBezTo>
                <a:cubicBezTo>
                  <a:pt x="2214" y="2019"/>
                  <a:pt x="2216" y="2011"/>
                  <a:pt x="2216" y="2003"/>
                </a:cubicBezTo>
                <a:cubicBezTo>
                  <a:pt x="2216" y="2002"/>
                  <a:pt x="2216" y="2000"/>
                  <a:pt x="2216" y="1999"/>
                </a:cubicBezTo>
                <a:cubicBezTo>
                  <a:pt x="2222" y="1996"/>
                  <a:pt x="2228" y="1989"/>
                  <a:pt x="2233" y="1984"/>
                </a:cubicBezTo>
                <a:lnTo>
                  <a:pt x="2241" y="1989"/>
                </a:lnTo>
                <a:lnTo>
                  <a:pt x="2243" y="1997"/>
                </a:lnTo>
                <a:lnTo>
                  <a:pt x="2230" y="2013"/>
                </a:lnTo>
                <a:cubicBezTo>
                  <a:pt x="2228" y="2021"/>
                  <a:pt x="2226" y="2028"/>
                  <a:pt x="2225" y="2033"/>
                </a:cubicBezTo>
                <a:lnTo>
                  <a:pt x="2226" y="2036"/>
                </a:lnTo>
                <a:cubicBezTo>
                  <a:pt x="2239" y="2045"/>
                  <a:pt x="2251" y="2057"/>
                  <a:pt x="2260" y="2068"/>
                </a:cubicBezTo>
                <a:cubicBezTo>
                  <a:pt x="2270" y="2084"/>
                  <a:pt x="2280" y="2102"/>
                  <a:pt x="2286" y="2117"/>
                </a:cubicBezTo>
                <a:cubicBezTo>
                  <a:pt x="2276" y="2178"/>
                  <a:pt x="2262" y="2148"/>
                  <a:pt x="2250" y="2159"/>
                </a:cubicBezTo>
                <a:cubicBezTo>
                  <a:pt x="2245" y="2159"/>
                  <a:pt x="2237" y="2157"/>
                  <a:pt x="2232" y="2156"/>
                </a:cubicBezTo>
                <a:cubicBezTo>
                  <a:pt x="2243" y="2148"/>
                  <a:pt x="2254" y="2141"/>
                  <a:pt x="2263" y="2138"/>
                </a:cubicBezTo>
                <a:cubicBezTo>
                  <a:pt x="2265" y="2136"/>
                  <a:pt x="2266" y="2131"/>
                  <a:pt x="2266" y="2129"/>
                </a:cubicBezTo>
                <a:lnTo>
                  <a:pt x="2266" y="2128"/>
                </a:lnTo>
                <a:lnTo>
                  <a:pt x="2266" y="2128"/>
                </a:lnTo>
                <a:lnTo>
                  <a:pt x="2266" y="2127"/>
                </a:lnTo>
                <a:cubicBezTo>
                  <a:pt x="2261" y="2114"/>
                  <a:pt x="2254" y="2099"/>
                  <a:pt x="2248" y="2086"/>
                </a:cubicBezTo>
                <a:cubicBezTo>
                  <a:pt x="2238" y="2076"/>
                  <a:pt x="2227" y="2064"/>
                  <a:pt x="2218" y="2053"/>
                </a:cubicBezTo>
                <a:lnTo>
                  <a:pt x="2216" y="2052"/>
                </a:lnTo>
                <a:cubicBezTo>
                  <a:pt x="2212" y="2069"/>
                  <a:pt x="2207" y="2089"/>
                  <a:pt x="2202" y="2105"/>
                </a:cubicBezTo>
                <a:cubicBezTo>
                  <a:pt x="2198" y="2116"/>
                  <a:pt x="2192" y="2128"/>
                  <a:pt x="2186" y="2136"/>
                </a:cubicBezTo>
                <a:lnTo>
                  <a:pt x="2177" y="2136"/>
                </a:lnTo>
                <a:lnTo>
                  <a:pt x="2176" y="2129"/>
                </a:lnTo>
                <a:cubicBezTo>
                  <a:pt x="2187" y="2101"/>
                  <a:pt x="2194" y="2078"/>
                  <a:pt x="2203" y="2044"/>
                </a:cubicBezTo>
                <a:lnTo>
                  <a:pt x="2200" y="2045"/>
                </a:lnTo>
                <a:lnTo>
                  <a:pt x="2197" y="2045"/>
                </a:lnTo>
                <a:lnTo>
                  <a:pt x="2197" y="2046"/>
                </a:lnTo>
                <a:cubicBezTo>
                  <a:pt x="2195" y="2053"/>
                  <a:pt x="2187" y="2059"/>
                  <a:pt x="2180" y="2062"/>
                </a:cubicBezTo>
                <a:lnTo>
                  <a:pt x="2173" y="2057"/>
                </a:lnTo>
                <a:lnTo>
                  <a:pt x="2174" y="2052"/>
                </a:lnTo>
                <a:cubicBezTo>
                  <a:pt x="2171" y="2039"/>
                  <a:pt x="2165" y="2027"/>
                  <a:pt x="2159" y="2019"/>
                </a:cubicBezTo>
                <a:cubicBezTo>
                  <a:pt x="2155" y="2026"/>
                  <a:pt x="2151" y="2035"/>
                  <a:pt x="2149" y="2044"/>
                </a:cubicBezTo>
                <a:cubicBezTo>
                  <a:pt x="2147" y="2051"/>
                  <a:pt x="2140" y="2054"/>
                  <a:pt x="2134" y="2054"/>
                </a:cubicBezTo>
                <a:lnTo>
                  <a:pt x="2129" y="2047"/>
                </a:lnTo>
                <a:cubicBezTo>
                  <a:pt x="2135" y="2036"/>
                  <a:pt x="2139" y="2024"/>
                  <a:pt x="2143" y="2013"/>
                </a:cubicBezTo>
                <a:close/>
                <a:moveTo>
                  <a:pt x="268" y="1541"/>
                </a:moveTo>
                <a:cubicBezTo>
                  <a:pt x="273" y="1540"/>
                  <a:pt x="282" y="1540"/>
                  <a:pt x="284" y="1540"/>
                </a:cubicBezTo>
                <a:lnTo>
                  <a:pt x="285" y="1540"/>
                </a:lnTo>
                <a:lnTo>
                  <a:pt x="285" y="1540"/>
                </a:lnTo>
                <a:cubicBezTo>
                  <a:pt x="301" y="1546"/>
                  <a:pt x="317" y="1548"/>
                  <a:pt x="324" y="1550"/>
                </a:cubicBezTo>
                <a:cubicBezTo>
                  <a:pt x="355" y="1550"/>
                  <a:pt x="368" y="1564"/>
                  <a:pt x="375" y="1654"/>
                </a:cubicBezTo>
                <a:lnTo>
                  <a:pt x="179" y="1670"/>
                </a:lnTo>
                <a:cubicBezTo>
                  <a:pt x="176" y="1631"/>
                  <a:pt x="176" y="1621"/>
                  <a:pt x="176" y="1620"/>
                </a:cubicBezTo>
                <a:cubicBezTo>
                  <a:pt x="176" y="1620"/>
                  <a:pt x="176" y="1622"/>
                  <a:pt x="176" y="1623"/>
                </a:cubicBezTo>
                <a:cubicBezTo>
                  <a:pt x="176" y="1625"/>
                  <a:pt x="176" y="1626"/>
                  <a:pt x="176" y="1626"/>
                </a:cubicBezTo>
                <a:lnTo>
                  <a:pt x="177" y="1626"/>
                </a:lnTo>
                <a:cubicBezTo>
                  <a:pt x="177" y="1626"/>
                  <a:pt x="176" y="1622"/>
                  <a:pt x="176" y="1619"/>
                </a:cubicBezTo>
                <a:lnTo>
                  <a:pt x="176" y="1617"/>
                </a:lnTo>
                <a:cubicBezTo>
                  <a:pt x="174" y="1569"/>
                  <a:pt x="211" y="1545"/>
                  <a:pt x="268" y="1541"/>
                </a:cubicBezTo>
                <a:close/>
                <a:moveTo>
                  <a:pt x="270" y="1568"/>
                </a:moveTo>
                <a:cubicBezTo>
                  <a:pt x="215" y="1571"/>
                  <a:pt x="198" y="1594"/>
                  <a:pt x="198" y="1622"/>
                </a:cubicBezTo>
                <a:cubicBezTo>
                  <a:pt x="198" y="1624"/>
                  <a:pt x="198" y="1625"/>
                  <a:pt x="198" y="1625"/>
                </a:cubicBezTo>
                <a:cubicBezTo>
                  <a:pt x="198" y="1625"/>
                  <a:pt x="198" y="1625"/>
                  <a:pt x="198" y="1625"/>
                </a:cubicBezTo>
                <a:cubicBezTo>
                  <a:pt x="198" y="1625"/>
                  <a:pt x="198" y="1625"/>
                  <a:pt x="198" y="1625"/>
                </a:cubicBezTo>
                <a:cubicBezTo>
                  <a:pt x="198" y="1625"/>
                  <a:pt x="198" y="1631"/>
                  <a:pt x="199" y="1641"/>
                </a:cubicBezTo>
                <a:lnTo>
                  <a:pt x="351" y="1629"/>
                </a:lnTo>
                <a:cubicBezTo>
                  <a:pt x="347" y="1575"/>
                  <a:pt x="331" y="1574"/>
                  <a:pt x="301" y="1570"/>
                </a:cubicBezTo>
                <a:cubicBezTo>
                  <a:pt x="297" y="1569"/>
                  <a:pt x="289" y="1568"/>
                  <a:pt x="288" y="1568"/>
                </a:cubicBezTo>
                <a:lnTo>
                  <a:pt x="287" y="1568"/>
                </a:lnTo>
                <a:lnTo>
                  <a:pt x="287" y="1568"/>
                </a:lnTo>
                <a:lnTo>
                  <a:pt x="286" y="1568"/>
                </a:lnTo>
                <a:cubicBezTo>
                  <a:pt x="281" y="1568"/>
                  <a:pt x="273" y="1568"/>
                  <a:pt x="270" y="1568"/>
                </a:cubicBezTo>
                <a:close/>
                <a:moveTo>
                  <a:pt x="366" y="1417"/>
                </a:moveTo>
                <a:lnTo>
                  <a:pt x="366" y="1435"/>
                </a:lnTo>
                <a:lnTo>
                  <a:pt x="305" y="1451"/>
                </a:lnTo>
                <a:lnTo>
                  <a:pt x="305" y="1501"/>
                </a:lnTo>
                <a:lnTo>
                  <a:pt x="365" y="1518"/>
                </a:lnTo>
                <a:lnTo>
                  <a:pt x="364" y="1546"/>
                </a:lnTo>
                <a:lnTo>
                  <a:pt x="167" y="1486"/>
                </a:lnTo>
                <a:lnTo>
                  <a:pt x="168" y="1463"/>
                </a:lnTo>
                <a:lnTo>
                  <a:pt x="343" y="1415"/>
                </a:lnTo>
                <a:lnTo>
                  <a:pt x="171" y="1396"/>
                </a:lnTo>
                <a:lnTo>
                  <a:pt x="174" y="1371"/>
                </a:lnTo>
                <a:lnTo>
                  <a:pt x="347" y="1389"/>
                </a:lnTo>
                <a:lnTo>
                  <a:pt x="357" y="1297"/>
                </a:lnTo>
                <a:lnTo>
                  <a:pt x="378" y="1299"/>
                </a:lnTo>
                <a:lnTo>
                  <a:pt x="366" y="1417"/>
                </a:lnTo>
                <a:close/>
                <a:moveTo>
                  <a:pt x="283" y="1456"/>
                </a:moveTo>
                <a:lnTo>
                  <a:pt x="213" y="1474"/>
                </a:lnTo>
                <a:lnTo>
                  <a:pt x="213" y="1476"/>
                </a:lnTo>
                <a:lnTo>
                  <a:pt x="282" y="1495"/>
                </a:lnTo>
                <a:lnTo>
                  <a:pt x="283" y="1456"/>
                </a:lnTo>
                <a:close/>
                <a:moveTo>
                  <a:pt x="393" y="1232"/>
                </a:moveTo>
                <a:lnTo>
                  <a:pt x="387" y="1258"/>
                </a:lnTo>
                <a:lnTo>
                  <a:pt x="196" y="1214"/>
                </a:lnTo>
                <a:lnTo>
                  <a:pt x="202" y="1189"/>
                </a:lnTo>
                <a:lnTo>
                  <a:pt x="393" y="1232"/>
                </a:lnTo>
                <a:close/>
                <a:moveTo>
                  <a:pt x="436" y="1075"/>
                </a:moveTo>
                <a:lnTo>
                  <a:pt x="432" y="1090"/>
                </a:lnTo>
                <a:lnTo>
                  <a:pt x="369" y="1087"/>
                </a:lnTo>
                <a:lnTo>
                  <a:pt x="354" y="1135"/>
                </a:lnTo>
                <a:lnTo>
                  <a:pt x="407" y="1168"/>
                </a:lnTo>
                <a:lnTo>
                  <a:pt x="400" y="1195"/>
                </a:lnTo>
                <a:lnTo>
                  <a:pt x="227" y="1082"/>
                </a:lnTo>
                <a:lnTo>
                  <a:pt x="234" y="1060"/>
                </a:lnTo>
                <a:lnTo>
                  <a:pt x="408" y="1063"/>
                </a:lnTo>
                <a:lnTo>
                  <a:pt x="257" y="999"/>
                </a:lnTo>
                <a:lnTo>
                  <a:pt x="267" y="973"/>
                </a:lnTo>
                <a:lnTo>
                  <a:pt x="423" y="970"/>
                </a:lnTo>
                <a:lnTo>
                  <a:pt x="423" y="969"/>
                </a:lnTo>
                <a:lnTo>
                  <a:pt x="292" y="914"/>
                </a:lnTo>
                <a:lnTo>
                  <a:pt x="303" y="890"/>
                </a:lnTo>
                <a:lnTo>
                  <a:pt x="483" y="965"/>
                </a:lnTo>
                <a:lnTo>
                  <a:pt x="471" y="992"/>
                </a:lnTo>
                <a:lnTo>
                  <a:pt x="317" y="995"/>
                </a:lnTo>
                <a:lnTo>
                  <a:pt x="316" y="996"/>
                </a:lnTo>
                <a:lnTo>
                  <a:pt x="447" y="1051"/>
                </a:lnTo>
                <a:lnTo>
                  <a:pt x="437" y="1075"/>
                </a:lnTo>
                <a:lnTo>
                  <a:pt x="436" y="1075"/>
                </a:lnTo>
                <a:close/>
                <a:moveTo>
                  <a:pt x="347" y="1087"/>
                </a:moveTo>
                <a:lnTo>
                  <a:pt x="274" y="1084"/>
                </a:lnTo>
                <a:lnTo>
                  <a:pt x="274" y="1086"/>
                </a:lnTo>
                <a:lnTo>
                  <a:pt x="335" y="1124"/>
                </a:lnTo>
                <a:lnTo>
                  <a:pt x="347" y="1087"/>
                </a:lnTo>
                <a:close/>
                <a:moveTo>
                  <a:pt x="560" y="733"/>
                </a:moveTo>
                <a:cubicBezTo>
                  <a:pt x="579" y="746"/>
                  <a:pt x="589" y="764"/>
                  <a:pt x="589" y="779"/>
                </a:cubicBezTo>
                <a:cubicBezTo>
                  <a:pt x="590" y="807"/>
                  <a:pt x="554" y="847"/>
                  <a:pt x="533" y="845"/>
                </a:cubicBezTo>
                <a:lnTo>
                  <a:pt x="532" y="845"/>
                </a:lnTo>
                <a:lnTo>
                  <a:pt x="531" y="844"/>
                </a:lnTo>
                <a:lnTo>
                  <a:pt x="529" y="844"/>
                </a:lnTo>
                <a:lnTo>
                  <a:pt x="529" y="844"/>
                </a:lnTo>
                <a:cubicBezTo>
                  <a:pt x="517" y="845"/>
                  <a:pt x="502" y="838"/>
                  <a:pt x="492" y="831"/>
                </a:cubicBezTo>
                <a:lnTo>
                  <a:pt x="379" y="751"/>
                </a:lnTo>
                <a:lnTo>
                  <a:pt x="394" y="730"/>
                </a:lnTo>
                <a:lnTo>
                  <a:pt x="507" y="809"/>
                </a:lnTo>
                <a:cubicBezTo>
                  <a:pt x="516" y="816"/>
                  <a:pt x="526" y="819"/>
                  <a:pt x="531" y="819"/>
                </a:cubicBezTo>
                <a:lnTo>
                  <a:pt x="532" y="819"/>
                </a:lnTo>
                <a:lnTo>
                  <a:pt x="532" y="819"/>
                </a:lnTo>
                <a:lnTo>
                  <a:pt x="533" y="819"/>
                </a:lnTo>
                <a:cubicBezTo>
                  <a:pt x="548" y="819"/>
                  <a:pt x="565" y="797"/>
                  <a:pt x="564" y="786"/>
                </a:cubicBezTo>
                <a:lnTo>
                  <a:pt x="564" y="785"/>
                </a:lnTo>
                <a:lnTo>
                  <a:pt x="564" y="785"/>
                </a:lnTo>
                <a:lnTo>
                  <a:pt x="564" y="784"/>
                </a:lnTo>
                <a:lnTo>
                  <a:pt x="564" y="784"/>
                </a:lnTo>
                <a:lnTo>
                  <a:pt x="564" y="783"/>
                </a:lnTo>
                <a:lnTo>
                  <a:pt x="564" y="783"/>
                </a:lnTo>
                <a:cubicBezTo>
                  <a:pt x="564" y="773"/>
                  <a:pt x="556" y="762"/>
                  <a:pt x="545" y="755"/>
                </a:cubicBezTo>
                <a:lnTo>
                  <a:pt x="432" y="675"/>
                </a:lnTo>
                <a:lnTo>
                  <a:pt x="447" y="654"/>
                </a:lnTo>
                <a:lnTo>
                  <a:pt x="560" y="733"/>
                </a:lnTo>
                <a:close/>
                <a:moveTo>
                  <a:pt x="683" y="679"/>
                </a:moveTo>
                <a:lnTo>
                  <a:pt x="664" y="700"/>
                </a:lnTo>
                <a:lnTo>
                  <a:pt x="516" y="654"/>
                </a:lnTo>
                <a:lnTo>
                  <a:pt x="515" y="655"/>
                </a:lnTo>
                <a:lnTo>
                  <a:pt x="622" y="748"/>
                </a:lnTo>
                <a:lnTo>
                  <a:pt x="605" y="768"/>
                </a:lnTo>
                <a:lnTo>
                  <a:pt x="457" y="639"/>
                </a:lnTo>
                <a:lnTo>
                  <a:pt x="476" y="618"/>
                </a:lnTo>
                <a:lnTo>
                  <a:pt x="624" y="664"/>
                </a:lnTo>
                <a:lnTo>
                  <a:pt x="625" y="663"/>
                </a:lnTo>
                <a:lnTo>
                  <a:pt x="518" y="570"/>
                </a:lnTo>
                <a:lnTo>
                  <a:pt x="536" y="550"/>
                </a:lnTo>
                <a:lnTo>
                  <a:pt x="683" y="679"/>
                </a:lnTo>
                <a:close/>
                <a:moveTo>
                  <a:pt x="735" y="630"/>
                </a:moveTo>
                <a:lnTo>
                  <a:pt x="716" y="648"/>
                </a:lnTo>
                <a:lnTo>
                  <a:pt x="583" y="503"/>
                </a:lnTo>
                <a:lnTo>
                  <a:pt x="603" y="486"/>
                </a:lnTo>
                <a:lnTo>
                  <a:pt x="735" y="630"/>
                </a:lnTo>
                <a:close/>
                <a:moveTo>
                  <a:pt x="756" y="368"/>
                </a:moveTo>
                <a:lnTo>
                  <a:pt x="826" y="562"/>
                </a:lnTo>
                <a:lnTo>
                  <a:pt x="808" y="575"/>
                </a:lnTo>
                <a:lnTo>
                  <a:pt x="645" y="449"/>
                </a:lnTo>
                <a:lnTo>
                  <a:pt x="667" y="432"/>
                </a:lnTo>
                <a:lnTo>
                  <a:pt x="787" y="530"/>
                </a:lnTo>
                <a:lnTo>
                  <a:pt x="789" y="529"/>
                </a:lnTo>
                <a:lnTo>
                  <a:pt x="733" y="384"/>
                </a:lnTo>
                <a:lnTo>
                  <a:pt x="756" y="368"/>
                </a:lnTo>
                <a:close/>
                <a:moveTo>
                  <a:pt x="967" y="475"/>
                </a:moveTo>
                <a:lnTo>
                  <a:pt x="865" y="532"/>
                </a:lnTo>
                <a:lnTo>
                  <a:pt x="771" y="360"/>
                </a:lnTo>
                <a:lnTo>
                  <a:pt x="867" y="307"/>
                </a:lnTo>
                <a:lnTo>
                  <a:pt x="878" y="326"/>
                </a:lnTo>
                <a:lnTo>
                  <a:pt x="804" y="367"/>
                </a:lnTo>
                <a:lnTo>
                  <a:pt x="834" y="420"/>
                </a:lnTo>
                <a:lnTo>
                  <a:pt x="901" y="382"/>
                </a:lnTo>
                <a:lnTo>
                  <a:pt x="912" y="401"/>
                </a:lnTo>
                <a:lnTo>
                  <a:pt x="844" y="439"/>
                </a:lnTo>
                <a:lnTo>
                  <a:pt x="878" y="500"/>
                </a:lnTo>
                <a:lnTo>
                  <a:pt x="955" y="457"/>
                </a:lnTo>
                <a:lnTo>
                  <a:pt x="892" y="294"/>
                </a:lnTo>
                <a:cubicBezTo>
                  <a:pt x="953" y="271"/>
                  <a:pt x="967" y="266"/>
                  <a:pt x="967" y="266"/>
                </a:cubicBezTo>
                <a:lnTo>
                  <a:pt x="968" y="266"/>
                </a:lnTo>
                <a:cubicBezTo>
                  <a:pt x="968" y="267"/>
                  <a:pt x="966" y="268"/>
                  <a:pt x="965" y="268"/>
                </a:cubicBezTo>
                <a:cubicBezTo>
                  <a:pt x="964" y="269"/>
                  <a:pt x="963" y="270"/>
                  <a:pt x="963" y="270"/>
                </a:cubicBezTo>
                <a:lnTo>
                  <a:pt x="963" y="271"/>
                </a:lnTo>
                <a:lnTo>
                  <a:pt x="963" y="271"/>
                </a:lnTo>
                <a:cubicBezTo>
                  <a:pt x="963" y="271"/>
                  <a:pt x="970" y="269"/>
                  <a:pt x="975" y="268"/>
                </a:cubicBezTo>
                <a:lnTo>
                  <a:pt x="977" y="267"/>
                </a:lnTo>
                <a:lnTo>
                  <a:pt x="978" y="267"/>
                </a:lnTo>
                <a:lnTo>
                  <a:pt x="979" y="267"/>
                </a:lnTo>
                <a:lnTo>
                  <a:pt x="981" y="267"/>
                </a:lnTo>
                <a:cubicBezTo>
                  <a:pt x="1008" y="266"/>
                  <a:pt x="1029" y="305"/>
                  <a:pt x="1028" y="324"/>
                </a:cubicBezTo>
                <a:lnTo>
                  <a:pt x="1028" y="325"/>
                </a:lnTo>
                <a:lnTo>
                  <a:pt x="1028" y="327"/>
                </a:lnTo>
                <a:lnTo>
                  <a:pt x="1028" y="327"/>
                </a:lnTo>
                <a:lnTo>
                  <a:pt x="1028" y="328"/>
                </a:lnTo>
                <a:cubicBezTo>
                  <a:pt x="1028" y="342"/>
                  <a:pt x="1016" y="360"/>
                  <a:pt x="1007" y="366"/>
                </a:cubicBezTo>
                <a:lnTo>
                  <a:pt x="1079" y="432"/>
                </a:lnTo>
                <a:lnTo>
                  <a:pt x="1053" y="442"/>
                </a:lnTo>
                <a:lnTo>
                  <a:pt x="984" y="378"/>
                </a:lnTo>
                <a:lnTo>
                  <a:pt x="956" y="388"/>
                </a:lnTo>
                <a:lnTo>
                  <a:pt x="987" y="467"/>
                </a:lnTo>
                <a:lnTo>
                  <a:pt x="967" y="475"/>
                </a:lnTo>
                <a:lnTo>
                  <a:pt x="967" y="475"/>
                </a:lnTo>
                <a:close/>
                <a:moveTo>
                  <a:pt x="999" y="313"/>
                </a:moveTo>
                <a:cubicBezTo>
                  <a:pt x="993" y="298"/>
                  <a:pt x="979" y="291"/>
                  <a:pt x="971" y="291"/>
                </a:cubicBezTo>
                <a:lnTo>
                  <a:pt x="971" y="291"/>
                </a:lnTo>
                <a:lnTo>
                  <a:pt x="970" y="291"/>
                </a:lnTo>
                <a:lnTo>
                  <a:pt x="970" y="291"/>
                </a:lnTo>
                <a:lnTo>
                  <a:pt x="969" y="291"/>
                </a:lnTo>
                <a:cubicBezTo>
                  <a:pt x="965" y="292"/>
                  <a:pt x="963" y="293"/>
                  <a:pt x="963" y="293"/>
                </a:cubicBezTo>
                <a:lnTo>
                  <a:pt x="962" y="293"/>
                </a:lnTo>
                <a:lnTo>
                  <a:pt x="962" y="293"/>
                </a:lnTo>
                <a:lnTo>
                  <a:pt x="962" y="292"/>
                </a:lnTo>
                <a:lnTo>
                  <a:pt x="962" y="292"/>
                </a:lnTo>
                <a:lnTo>
                  <a:pt x="961" y="292"/>
                </a:lnTo>
                <a:cubicBezTo>
                  <a:pt x="962" y="291"/>
                  <a:pt x="950" y="296"/>
                  <a:pt x="924" y="305"/>
                </a:cubicBezTo>
                <a:lnTo>
                  <a:pt x="949" y="368"/>
                </a:lnTo>
                <a:cubicBezTo>
                  <a:pt x="994" y="351"/>
                  <a:pt x="1001" y="345"/>
                  <a:pt x="1000" y="342"/>
                </a:cubicBezTo>
                <a:cubicBezTo>
                  <a:pt x="1000" y="341"/>
                  <a:pt x="999" y="339"/>
                  <a:pt x="999" y="339"/>
                </a:cubicBezTo>
                <a:cubicBezTo>
                  <a:pt x="998" y="338"/>
                  <a:pt x="997" y="336"/>
                  <a:pt x="997" y="336"/>
                </a:cubicBezTo>
                <a:cubicBezTo>
                  <a:pt x="997" y="334"/>
                  <a:pt x="1000" y="330"/>
                  <a:pt x="1002" y="328"/>
                </a:cubicBezTo>
                <a:lnTo>
                  <a:pt x="1002" y="328"/>
                </a:lnTo>
                <a:cubicBezTo>
                  <a:pt x="1002" y="324"/>
                  <a:pt x="1000" y="317"/>
                  <a:pt x="999" y="313"/>
                </a:cubicBezTo>
                <a:close/>
                <a:moveTo>
                  <a:pt x="1173" y="352"/>
                </a:moveTo>
                <a:cubicBezTo>
                  <a:pt x="1175" y="357"/>
                  <a:pt x="1175" y="364"/>
                  <a:pt x="1175" y="368"/>
                </a:cubicBezTo>
                <a:lnTo>
                  <a:pt x="1175" y="368"/>
                </a:lnTo>
                <a:lnTo>
                  <a:pt x="1175" y="368"/>
                </a:lnTo>
                <a:lnTo>
                  <a:pt x="1175" y="370"/>
                </a:lnTo>
                <a:lnTo>
                  <a:pt x="1175" y="371"/>
                </a:lnTo>
                <a:cubicBezTo>
                  <a:pt x="1176" y="402"/>
                  <a:pt x="1139" y="425"/>
                  <a:pt x="1107" y="424"/>
                </a:cubicBezTo>
                <a:cubicBezTo>
                  <a:pt x="1079" y="421"/>
                  <a:pt x="1061" y="412"/>
                  <a:pt x="1053" y="375"/>
                </a:cubicBezTo>
                <a:lnTo>
                  <a:pt x="1079" y="368"/>
                </a:lnTo>
                <a:cubicBezTo>
                  <a:pt x="1084" y="397"/>
                  <a:pt x="1097" y="399"/>
                  <a:pt x="1107" y="400"/>
                </a:cubicBezTo>
                <a:cubicBezTo>
                  <a:pt x="1109" y="401"/>
                  <a:pt x="1112" y="402"/>
                  <a:pt x="1113" y="402"/>
                </a:cubicBezTo>
                <a:lnTo>
                  <a:pt x="1114" y="402"/>
                </a:lnTo>
                <a:lnTo>
                  <a:pt x="1115" y="402"/>
                </a:lnTo>
                <a:cubicBezTo>
                  <a:pt x="1132" y="402"/>
                  <a:pt x="1151" y="385"/>
                  <a:pt x="1150" y="373"/>
                </a:cubicBezTo>
                <a:lnTo>
                  <a:pt x="1150" y="372"/>
                </a:lnTo>
                <a:lnTo>
                  <a:pt x="1150" y="371"/>
                </a:lnTo>
                <a:lnTo>
                  <a:pt x="1150" y="371"/>
                </a:lnTo>
                <a:lnTo>
                  <a:pt x="1150" y="370"/>
                </a:lnTo>
                <a:lnTo>
                  <a:pt x="1150" y="369"/>
                </a:lnTo>
                <a:cubicBezTo>
                  <a:pt x="1151" y="344"/>
                  <a:pt x="1119" y="333"/>
                  <a:pt x="1099" y="332"/>
                </a:cubicBezTo>
                <a:cubicBezTo>
                  <a:pt x="1057" y="328"/>
                  <a:pt x="1036" y="311"/>
                  <a:pt x="1035" y="279"/>
                </a:cubicBezTo>
                <a:cubicBezTo>
                  <a:pt x="1035" y="248"/>
                  <a:pt x="1065" y="224"/>
                  <a:pt x="1098" y="226"/>
                </a:cubicBezTo>
                <a:cubicBezTo>
                  <a:pt x="1125" y="225"/>
                  <a:pt x="1143" y="251"/>
                  <a:pt x="1147" y="268"/>
                </a:cubicBezTo>
                <a:lnTo>
                  <a:pt x="1121" y="275"/>
                </a:lnTo>
                <a:cubicBezTo>
                  <a:pt x="1119" y="260"/>
                  <a:pt x="1104" y="249"/>
                  <a:pt x="1094" y="249"/>
                </a:cubicBezTo>
                <a:lnTo>
                  <a:pt x="1094" y="249"/>
                </a:lnTo>
                <a:lnTo>
                  <a:pt x="1093" y="249"/>
                </a:lnTo>
                <a:lnTo>
                  <a:pt x="1092" y="249"/>
                </a:lnTo>
                <a:lnTo>
                  <a:pt x="1092" y="249"/>
                </a:lnTo>
                <a:cubicBezTo>
                  <a:pt x="1076" y="248"/>
                  <a:pt x="1060" y="263"/>
                  <a:pt x="1061" y="273"/>
                </a:cubicBezTo>
                <a:lnTo>
                  <a:pt x="1061" y="274"/>
                </a:lnTo>
                <a:lnTo>
                  <a:pt x="1061" y="274"/>
                </a:lnTo>
                <a:lnTo>
                  <a:pt x="1061" y="275"/>
                </a:lnTo>
                <a:lnTo>
                  <a:pt x="1061" y="276"/>
                </a:lnTo>
                <a:cubicBezTo>
                  <a:pt x="1062" y="301"/>
                  <a:pt x="1080" y="306"/>
                  <a:pt x="1108" y="309"/>
                </a:cubicBezTo>
                <a:cubicBezTo>
                  <a:pt x="1143" y="313"/>
                  <a:pt x="1169" y="330"/>
                  <a:pt x="1173" y="352"/>
                </a:cubicBezTo>
                <a:close/>
                <a:moveTo>
                  <a:pt x="1256" y="395"/>
                </a:moveTo>
                <a:lnTo>
                  <a:pt x="1230" y="400"/>
                </a:lnTo>
                <a:lnTo>
                  <a:pt x="1200" y="206"/>
                </a:lnTo>
                <a:lnTo>
                  <a:pt x="1227" y="202"/>
                </a:lnTo>
                <a:lnTo>
                  <a:pt x="1256" y="395"/>
                </a:lnTo>
                <a:close/>
                <a:moveTo>
                  <a:pt x="1416" y="218"/>
                </a:moveTo>
                <a:lnTo>
                  <a:pt x="1371" y="218"/>
                </a:lnTo>
                <a:lnTo>
                  <a:pt x="1369" y="391"/>
                </a:lnTo>
                <a:lnTo>
                  <a:pt x="1342" y="391"/>
                </a:lnTo>
                <a:lnTo>
                  <a:pt x="1344" y="217"/>
                </a:lnTo>
                <a:lnTo>
                  <a:pt x="1299" y="217"/>
                </a:lnTo>
                <a:lnTo>
                  <a:pt x="1299" y="195"/>
                </a:lnTo>
                <a:lnTo>
                  <a:pt x="1417" y="196"/>
                </a:lnTo>
                <a:lnTo>
                  <a:pt x="1416" y="218"/>
                </a:lnTo>
                <a:close/>
                <a:moveTo>
                  <a:pt x="1564" y="216"/>
                </a:moveTo>
                <a:lnTo>
                  <a:pt x="1496" y="315"/>
                </a:lnTo>
                <a:lnTo>
                  <a:pt x="1483" y="402"/>
                </a:lnTo>
                <a:lnTo>
                  <a:pt x="1457" y="399"/>
                </a:lnTo>
                <a:lnTo>
                  <a:pt x="1470" y="312"/>
                </a:lnTo>
                <a:lnTo>
                  <a:pt x="1432" y="197"/>
                </a:lnTo>
                <a:lnTo>
                  <a:pt x="1458" y="201"/>
                </a:lnTo>
                <a:lnTo>
                  <a:pt x="1485" y="289"/>
                </a:lnTo>
                <a:lnTo>
                  <a:pt x="1487" y="289"/>
                </a:lnTo>
                <a:lnTo>
                  <a:pt x="1538" y="212"/>
                </a:lnTo>
                <a:lnTo>
                  <a:pt x="1564" y="216"/>
                </a:lnTo>
                <a:close/>
                <a:moveTo>
                  <a:pt x="1789" y="396"/>
                </a:moveTo>
                <a:cubicBezTo>
                  <a:pt x="1768" y="448"/>
                  <a:pt x="1739" y="470"/>
                  <a:pt x="1716" y="469"/>
                </a:cubicBezTo>
                <a:cubicBezTo>
                  <a:pt x="1685" y="471"/>
                  <a:pt x="1655" y="443"/>
                  <a:pt x="1656" y="413"/>
                </a:cubicBezTo>
                <a:cubicBezTo>
                  <a:pt x="1653" y="361"/>
                  <a:pt x="1708" y="267"/>
                  <a:pt x="1739" y="273"/>
                </a:cubicBezTo>
                <a:lnTo>
                  <a:pt x="1741" y="273"/>
                </a:lnTo>
                <a:lnTo>
                  <a:pt x="1743" y="273"/>
                </a:lnTo>
                <a:lnTo>
                  <a:pt x="1744" y="274"/>
                </a:lnTo>
                <a:lnTo>
                  <a:pt x="1746" y="274"/>
                </a:lnTo>
                <a:cubicBezTo>
                  <a:pt x="1777" y="274"/>
                  <a:pt x="1806" y="301"/>
                  <a:pt x="1805" y="329"/>
                </a:cubicBezTo>
                <a:lnTo>
                  <a:pt x="1805" y="331"/>
                </a:lnTo>
                <a:lnTo>
                  <a:pt x="1805" y="332"/>
                </a:lnTo>
                <a:lnTo>
                  <a:pt x="1805" y="333"/>
                </a:lnTo>
                <a:lnTo>
                  <a:pt x="1805" y="334"/>
                </a:lnTo>
                <a:cubicBezTo>
                  <a:pt x="1806" y="350"/>
                  <a:pt x="1797" y="376"/>
                  <a:pt x="1789" y="396"/>
                </a:cubicBezTo>
                <a:close/>
                <a:moveTo>
                  <a:pt x="1763" y="385"/>
                </a:moveTo>
                <a:cubicBezTo>
                  <a:pt x="1774" y="361"/>
                  <a:pt x="1780" y="340"/>
                  <a:pt x="1779" y="330"/>
                </a:cubicBezTo>
                <a:lnTo>
                  <a:pt x="1779" y="330"/>
                </a:lnTo>
                <a:lnTo>
                  <a:pt x="1779" y="329"/>
                </a:lnTo>
                <a:cubicBezTo>
                  <a:pt x="1780" y="310"/>
                  <a:pt x="1762" y="297"/>
                  <a:pt x="1752" y="297"/>
                </a:cubicBezTo>
                <a:lnTo>
                  <a:pt x="1752" y="297"/>
                </a:lnTo>
                <a:lnTo>
                  <a:pt x="1751" y="297"/>
                </a:lnTo>
                <a:lnTo>
                  <a:pt x="1751" y="297"/>
                </a:lnTo>
                <a:lnTo>
                  <a:pt x="1750" y="297"/>
                </a:lnTo>
                <a:lnTo>
                  <a:pt x="1749" y="296"/>
                </a:lnTo>
                <a:lnTo>
                  <a:pt x="1748" y="296"/>
                </a:lnTo>
                <a:lnTo>
                  <a:pt x="1747" y="295"/>
                </a:lnTo>
                <a:lnTo>
                  <a:pt x="1746" y="295"/>
                </a:lnTo>
                <a:lnTo>
                  <a:pt x="1745" y="295"/>
                </a:lnTo>
                <a:cubicBezTo>
                  <a:pt x="1723" y="293"/>
                  <a:pt x="1681" y="382"/>
                  <a:pt x="1681" y="413"/>
                </a:cubicBezTo>
                <a:cubicBezTo>
                  <a:pt x="1681" y="433"/>
                  <a:pt x="1698" y="447"/>
                  <a:pt x="1708" y="446"/>
                </a:cubicBezTo>
                <a:lnTo>
                  <a:pt x="1709" y="446"/>
                </a:lnTo>
                <a:lnTo>
                  <a:pt x="1710" y="446"/>
                </a:lnTo>
                <a:lnTo>
                  <a:pt x="1710" y="446"/>
                </a:lnTo>
                <a:lnTo>
                  <a:pt x="1711" y="446"/>
                </a:lnTo>
                <a:lnTo>
                  <a:pt x="1712" y="446"/>
                </a:lnTo>
                <a:cubicBezTo>
                  <a:pt x="1726" y="448"/>
                  <a:pt x="1746" y="428"/>
                  <a:pt x="1763" y="385"/>
                </a:cubicBezTo>
                <a:close/>
                <a:moveTo>
                  <a:pt x="1937" y="393"/>
                </a:moveTo>
                <a:lnTo>
                  <a:pt x="1855" y="346"/>
                </a:lnTo>
                <a:lnTo>
                  <a:pt x="1823" y="402"/>
                </a:lnTo>
                <a:lnTo>
                  <a:pt x="1885" y="437"/>
                </a:lnTo>
                <a:lnTo>
                  <a:pt x="1874" y="456"/>
                </a:lnTo>
                <a:lnTo>
                  <a:pt x="1813" y="421"/>
                </a:lnTo>
                <a:lnTo>
                  <a:pt x="1768" y="497"/>
                </a:lnTo>
                <a:lnTo>
                  <a:pt x="1745" y="483"/>
                </a:lnTo>
                <a:lnTo>
                  <a:pt x="1844" y="314"/>
                </a:lnTo>
                <a:lnTo>
                  <a:pt x="1948" y="375"/>
                </a:lnTo>
                <a:lnTo>
                  <a:pt x="1937" y="393"/>
                </a:lnTo>
                <a:close/>
                <a:moveTo>
                  <a:pt x="2144" y="565"/>
                </a:moveTo>
                <a:lnTo>
                  <a:pt x="2110" y="534"/>
                </a:lnTo>
                <a:lnTo>
                  <a:pt x="1991" y="661"/>
                </a:lnTo>
                <a:lnTo>
                  <a:pt x="1972" y="642"/>
                </a:lnTo>
                <a:lnTo>
                  <a:pt x="2091" y="516"/>
                </a:lnTo>
                <a:lnTo>
                  <a:pt x="2058" y="484"/>
                </a:lnTo>
                <a:lnTo>
                  <a:pt x="2073" y="469"/>
                </a:lnTo>
                <a:lnTo>
                  <a:pt x="2159" y="550"/>
                </a:lnTo>
                <a:lnTo>
                  <a:pt x="2144" y="565"/>
                </a:lnTo>
                <a:close/>
                <a:moveTo>
                  <a:pt x="2100" y="783"/>
                </a:moveTo>
                <a:lnTo>
                  <a:pt x="2025" y="694"/>
                </a:lnTo>
                <a:lnTo>
                  <a:pt x="2175" y="567"/>
                </a:lnTo>
                <a:lnTo>
                  <a:pt x="2246" y="652"/>
                </a:lnTo>
                <a:lnTo>
                  <a:pt x="2230" y="666"/>
                </a:lnTo>
                <a:lnTo>
                  <a:pt x="2175" y="602"/>
                </a:lnTo>
                <a:lnTo>
                  <a:pt x="2129" y="641"/>
                </a:lnTo>
                <a:lnTo>
                  <a:pt x="2179" y="700"/>
                </a:lnTo>
                <a:lnTo>
                  <a:pt x="2163" y="714"/>
                </a:lnTo>
                <a:lnTo>
                  <a:pt x="2112" y="655"/>
                </a:lnTo>
                <a:lnTo>
                  <a:pt x="2059" y="700"/>
                </a:lnTo>
                <a:lnTo>
                  <a:pt x="2117" y="769"/>
                </a:lnTo>
                <a:lnTo>
                  <a:pt x="2100" y="783"/>
                </a:lnTo>
                <a:close/>
                <a:moveTo>
                  <a:pt x="2232" y="840"/>
                </a:moveTo>
                <a:cubicBezTo>
                  <a:pt x="2211" y="853"/>
                  <a:pt x="2190" y="859"/>
                  <a:pt x="2179" y="859"/>
                </a:cubicBezTo>
                <a:lnTo>
                  <a:pt x="2178" y="859"/>
                </a:lnTo>
                <a:cubicBezTo>
                  <a:pt x="2147" y="860"/>
                  <a:pt x="2122" y="831"/>
                  <a:pt x="2122" y="802"/>
                </a:cubicBezTo>
                <a:lnTo>
                  <a:pt x="2122" y="800"/>
                </a:lnTo>
                <a:lnTo>
                  <a:pt x="2121" y="798"/>
                </a:lnTo>
                <a:lnTo>
                  <a:pt x="2121" y="796"/>
                </a:lnTo>
                <a:lnTo>
                  <a:pt x="2121" y="795"/>
                </a:lnTo>
                <a:cubicBezTo>
                  <a:pt x="2119" y="756"/>
                  <a:pt x="2208" y="696"/>
                  <a:pt x="2248" y="699"/>
                </a:cubicBezTo>
                <a:lnTo>
                  <a:pt x="2250" y="698"/>
                </a:lnTo>
                <a:lnTo>
                  <a:pt x="2251" y="698"/>
                </a:lnTo>
                <a:cubicBezTo>
                  <a:pt x="2287" y="698"/>
                  <a:pt x="2309" y="732"/>
                  <a:pt x="2309" y="752"/>
                </a:cubicBezTo>
                <a:lnTo>
                  <a:pt x="2309" y="753"/>
                </a:lnTo>
                <a:lnTo>
                  <a:pt x="2309" y="754"/>
                </a:lnTo>
                <a:lnTo>
                  <a:pt x="2309" y="755"/>
                </a:lnTo>
                <a:lnTo>
                  <a:pt x="2309" y="756"/>
                </a:lnTo>
                <a:cubicBezTo>
                  <a:pt x="2309" y="777"/>
                  <a:pt x="2293" y="800"/>
                  <a:pt x="2271" y="812"/>
                </a:cubicBezTo>
                <a:lnTo>
                  <a:pt x="2257" y="791"/>
                </a:lnTo>
                <a:cubicBezTo>
                  <a:pt x="2277" y="778"/>
                  <a:pt x="2287" y="763"/>
                  <a:pt x="2286" y="753"/>
                </a:cubicBezTo>
                <a:lnTo>
                  <a:pt x="2286" y="752"/>
                </a:lnTo>
                <a:lnTo>
                  <a:pt x="2286" y="751"/>
                </a:lnTo>
                <a:cubicBezTo>
                  <a:pt x="2287" y="738"/>
                  <a:pt x="2271" y="722"/>
                  <a:pt x="2256" y="722"/>
                </a:cubicBezTo>
                <a:lnTo>
                  <a:pt x="2255" y="722"/>
                </a:lnTo>
                <a:lnTo>
                  <a:pt x="2254" y="722"/>
                </a:lnTo>
                <a:lnTo>
                  <a:pt x="2253" y="723"/>
                </a:lnTo>
                <a:lnTo>
                  <a:pt x="2251" y="722"/>
                </a:lnTo>
                <a:cubicBezTo>
                  <a:pt x="2218" y="722"/>
                  <a:pt x="2142" y="780"/>
                  <a:pt x="2144" y="800"/>
                </a:cubicBezTo>
                <a:lnTo>
                  <a:pt x="2144" y="801"/>
                </a:lnTo>
                <a:lnTo>
                  <a:pt x="2144" y="803"/>
                </a:lnTo>
                <a:lnTo>
                  <a:pt x="2144" y="803"/>
                </a:lnTo>
                <a:lnTo>
                  <a:pt x="2145" y="804"/>
                </a:lnTo>
                <a:lnTo>
                  <a:pt x="2145" y="805"/>
                </a:lnTo>
                <a:lnTo>
                  <a:pt x="2145" y="806"/>
                </a:lnTo>
                <a:lnTo>
                  <a:pt x="2145" y="807"/>
                </a:lnTo>
                <a:cubicBezTo>
                  <a:pt x="2145" y="823"/>
                  <a:pt x="2161" y="835"/>
                  <a:pt x="2175" y="835"/>
                </a:cubicBezTo>
                <a:lnTo>
                  <a:pt x="2176" y="835"/>
                </a:lnTo>
                <a:lnTo>
                  <a:pt x="2177" y="835"/>
                </a:lnTo>
                <a:cubicBezTo>
                  <a:pt x="2186" y="835"/>
                  <a:pt x="2203" y="827"/>
                  <a:pt x="2217" y="818"/>
                </a:cubicBezTo>
                <a:lnTo>
                  <a:pt x="2232" y="840"/>
                </a:lnTo>
                <a:close/>
                <a:moveTo>
                  <a:pt x="2219" y="982"/>
                </a:moveTo>
                <a:lnTo>
                  <a:pt x="2207" y="958"/>
                </a:lnTo>
                <a:lnTo>
                  <a:pt x="2288" y="915"/>
                </a:lnTo>
                <a:lnTo>
                  <a:pt x="2257" y="858"/>
                </a:lnTo>
                <a:lnTo>
                  <a:pt x="2176" y="901"/>
                </a:lnTo>
                <a:lnTo>
                  <a:pt x="2164" y="877"/>
                </a:lnTo>
                <a:lnTo>
                  <a:pt x="2337" y="786"/>
                </a:lnTo>
                <a:lnTo>
                  <a:pt x="2349" y="809"/>
                </a:lnTo>
                <a:lnTo>
                  <a:pt x="2276" y="848"/>
                </a:lnTo>
                <a:lnTo>
                  <a:pt x="2307" y="905"/>
                </a:lnTo>
                <a:lnTo>
                  <a:pt x="2380" y="867"/>
                </a:lnTo>
                <a:lnTo>
                  <a:pt x="2392" y="890"/>
                </a:lnTo>
                <a:lnTo>
                  <a:pt x="2233" y="974"/>
                </a:lnTo>
                <a:lnTo>
                  <a:pt x="2400" y="906"/>
                </a:lnTo>
                <a:lnTo>
                  <a:pt x="2411" y="933"/>
                </a:lnTo>
                <a:lnTo>
                  <a:pt x="2303" y="1044"/>
                </a:lnTo>
                <a:lnTo>
                  <a:pt x="2304" y="1046"/>
                </a:lnTo>
                <a:lnTo>
                  <a:pt x="2435" y="992"/>
                </a:lnTo>
                <a:lnTo>
                  <a:pt x="2445" y="1016"/>
                </a:lnTo>
                <a:lnTo>
                  <a:pt x="2264" y="1090"/>
                </a:lnTo>
                <a:lnTo>
                  <a:pt x="2253" y="1064"/>
                </a:lnTo>
                <a:lnTo>
                  <a:pt x="2361" y="952"/>
                </a:lnTo>
                <a:lnTo>
                  <a:pt x="2360" y="951"/>
                </a:lnTo>
                <a:lnTo>
                  <a:pt x="2229" y="1004"/>
                </a:lnTo>
                <a:lnTo>
                  <a:pt x="2219" y="981"/>
                </a:lnTo>
                <a:lnTo>
                  <a:pt x="2219" y="982"/>
                </a:lnTo>
                <a:close/>
                <a:moveTo>
                  <a:pt x="2392" y="1179"/>
                </a:moveTo>
                <a:cubicBezTo>
                  <a:pt x="2372" y="1186"/>
                  <a:pt x="2351" y="1189"/>
                  <a:pt x="2339" y="1189"/>
                </a:cubicBezTo>
                <a:lnTo>
                  <a:pt x="2339" y="1189"/>
                </a:lnTo>
                <a:lnTo>
                  <a:pt x="2338" y="1189"/>
                </a:lnTo>
                <a:lnTo>
                  <a:pt x="2336" y="1189"/>
                </a:lnTo>
                <a:cubicBezTo>
                  <a:pt x="2297" y="1190"/>
                  <a:pt x="2276" y="1158"/>
                  <a:pt x="2276" y="1130"/>
                </a:cubicBezTo>
                <a:lnTo>
                  <a:pt x="2275" y="1128"/>
                </a:lnTo>
                <a:lnTo>
                  <a:pt x="2275" y="1126"/>
                </a:lnTo>
                <a:lnTo>
                  <a:pt x="2275" y="1124"/>
                </a:lnTo>
                <a:lnTo>
                  <a:pt x="2274" y="1122"/>
                </a:lnTo>
                <a:cubicBezTo>
                  <a:pt x="2272" y="1085"/>
                  <a:pt x="2360" y="1048"/>
                  <a:pt x="2412" y="1048"/>
                </a:cubicBezTo>
                <a:cubicBezTo>
                  <a:pt x="2454" y="1047"/>
                  <a:pt x="2474" y="1082"/>
                  <a:pt x="2473" y="1111"/>
                </a:cubicBezTo>
                <a:cubicBezTo>
                  <a:pt x="2475" y="1140"/>
                  <a:pt x="2443" y="1166"/>
                  <a:pt x="2392" y="1179"/>
                </a:cubicBezTo>
                <a:close/>
                <a:moveTo>
                  <a:pt x="2385" y="1153"/>
                </a:moveTo>
                <a:cubicBezTo>
                  <a:pt x="2441" y="1138"/>
                  <a:pt x="2451" y="1119"/>
                  <a:pt x="2451" y="1105"/>
                </a:cubicBezTo>
                <a:lnTo>
                  <a:pt x="2451" y="1104"/>
                </a:lnTo>
                <a:lnTo>
                  <a:pt x="2451" y="1104"/>
                </a:lnTo>
                <a:lnTo>
                  <a:pt x="2451" y="1103"/>
                </a:lnTo>
                <a:lnTo>
                  <a:pt x="2451" y="1103"/>
                </a:lnTo>
                <a:cubicBezTo>
                  <a:pt x="2452" y="1090"/>
                  <a:pt x="2433" y="1074"/>
                  <a:pt x="2417" y="1074"/>
                </a:cubicBezTo>
                <a:lnTo>
                  <a:pt x="2416" y="1074"/>
                </a:lnTo>
                <a:lnTo>
                  <a:pt x="2415" y="1075"/>
                </a:lnTo>
                <a:lnTo>
                  <a:pt x="2414" y="1075"/>
                </a:lnTo>
                <a:cubicBezTo>
                  <a:pt x="2360" y="1077"/>
                  <a:pt x="2294" y="1111"/>
                  <a:pt x="2296" y="1128"/>
                </a:cubicBezTo>
                <a:cubicBezTo>
                  <a:pt x="2296" y="1130"/>
                  <a:pt x="2297" y="1134"/>
                  <a:pt x="2298" y="1134"/>
                </a:cubicBezTo>
                <a:lnTo>
                  <a:pt x="2298" y="1135"/>
                </a:lnTo>
                <a:lnTo>
                  <a:pt x="2298" y="1135"/>
                </a:lnTo>
                <a:lnTo>
                  <a:pt x="2298" y="1136"/>
                </a:lnTo>
                <a:lnTo>
                  <a:pt x="2298" y="1136"/>
                </a:lnTo>
                <a:cubicBezTo>
                  <a:pt x="2297" y="1148"/>
                  <a:pt x="2316" y="1163"/>
                  <a:pt x="2331" y="1163"/>
                </a:cubicBezTo>
                <a:lnTo>
                  <a:pt x="2332" y="1163"/>
                </a:lnTo>
                <a:lnTo>
                  <a:pt x="2333" y="1163"/>
                </a:lnTo>
                <a:lnTo>
                  <a:pt x="2334" y="1163"/>
                </a:lnTo>
                <a:lnTo>
                  <a:pt x="2334" y="1163"/>
                </a:lnTo>
                <a:lnTo>
                  <a:pt x="2335" y="1163"/>
                </a:lnTo>
                <a:cubicBezTo>
                  <a:pt x="2346" y="1163"/>
                  <a:pt x="2368" y="1158"/>
                  <a:pt x="2385" y="1153"/>
                </a:cubicBezTo>
                <a:close/>
                <a:moveTo>
                  <a:pt x="2320" y="1320"/>
                </a:moveTo>
                <a:lnTo>
                  <a:pt x="2297" y="1203"/>
                </a:lnTo>
                <a:lnTo>
                  <a:pt x="2490" y="1167"/>
                </a:lnTo>
                <a:lnTo>
                  <a:pt x="2495" y="1193"/>
                </a:lnTo>
                <a:lnTo>
                  <a:pt x="2324" y="1225"/>
                </a:lnTo>
                <a:lnTo>
                  <a:pt x="2341" y="1316"/>
                </a:lnTo>
                <a:lnTo>
                  <a:pt x="2320" y="1320"/>
                </a:lnTo>
                <a:close/>
                <a:moveTo>
                  <a:pt x="2429" y="1431"/>
                </a:moveTo>
                <a:cubicBezTo>
                  <a:pt x="2420" y="1432"/>
                  <a:pt x="2408" y="1432"/>
                  <a:pt x="2404" y="1432"/>
                </a:cubicBezTo>
                <a:lnTo>
                  <a:pt x="2404" y="1432"/>
                </a:lnTo>
                <a:lnTo>
                  <a:pt x="2403" y="1432"/>
                </a:lnTo>
                <a:lnTo>
                  <a:pt x="2400" y="1432"/>
                </a:lnTo>
                <a:cubicBezTo>
                  <a:pt x="2344" y="1434"/>
                  <a:pt x="2322" y="1403"/>
                  <a:pt x="2322" y="1371"/>
                </a:cubicBezTo>
                <a:lnTo>
                  <a:pt x="2322" y="1369"/>
                </a:lnTo>
                <a:lnTo>
                  <a:pt x="2322" y="1367"/>
                </a:lnTo>
                <a:cubicBezTo>
                  <a:pt x="2320" y="1328"/>
                  <a:pt x="2373" y="1303"/>
                  <a:pt x="2441" y="1303"/>
                </a:cubicBezTo>
                <a:lnTo>
                  <a:pt x="2444" y="1303"/>
                </a:lnTo>
                <a:cubicBezTo>
                  <a:pt x="2502" y="1302"/>
                  <a:pt x="2523" y="1335"/>
                  <a:pt x="2522" y="1368"/>
                </a:cubicBezTo>
                <a:cubicBezTo>
                  <a:pt x="2524" y="1403"/>
                  <a:pt x="2488" y="1427"/>
                  <a:pt x="2429" y="1431"/>
                </a:cubicBezTo>
                <a:close/>
                <a:moveTo>
                  <a:pt x="2426" y="1404"/>
                </a:moveTo>
                <a:cubicBezTo>
                  <a:pt x="2487" y="1400"/>
                  <a:pt x="2500" y="1381"/>
                  <a:pt x="2500" y="1364"/>
                </a:cubicBezTo>
                <a:cubicBezTo>
                  <a:pt x="2501" y="1346"/>
                  <a:pt x="2482" y="1330"/>
                  <a:pt x="2450" y="1331"/>
                </a:cubicBezTo>
                <a:lnTo>
                  <a:pt x="2448" y="1331"/>
                </a:lnTo>
                <a:lnTo>
                  <a:pt x="2447" y="1331"/>
                </a:lnTo>
                <a:lnTo>
                  <a:pt x="2443" y="1331"/>
                </a:lnTo>
                <a:cubicBezTo>
                  <a:pt x="2375" y="1331"/>
                  <a:pt x="2343" y="1352"/>
                  <a:pt x="2344" y="1370"/>
                </a:cubicBezTo>
                <a:lnTo>
                  <a:pt x="2344" y="1371"/>
                </a:lnTo>
                <a:lnTo>
                  <a:pt x="2344" y="1372"/>
                </a:lnTo>
                <a:lnTo>
                  <a:pt x="2344" y="1373"/>
                </a:lnTo>
                <a:cubicBezTo>
                  <a:pt x="2344" y="1391"/>
                  <a:pt x="2363" y="1405"/>
                  <a:pt x="2392" y="1405"/>
                </a:cubicBezTo>
                <a:lnTo>
                  <a:pt x="2394" y="1405"/>
                </a:lnTo>
                <a:lnTo>
                  <a:pt x="2396" y="1405"/>
                </a:lnTo>
                <a:lnTo>
                  <a:pt x="2398" y="1405"/>
                </a:lnTo>
                <a:lnTo>
                  <a:pt x="2398" y="1405"/>
                </a:lnTo>
                <a:lnTo>
                  <a:pt x="2399" y="1405"/>
                </a:lnTo>
                <a:lnTo>
                  <a:pt x="2399" y="1405"/>
                </a:lnTo>
                <a:cubicBezTo>
                  <a:pt x="2407" y="1405"/>
                  <a:pt x="2420" y="1404"/>
                  <a:pt x="2426" y="1404"/>
                </a:cubicBezTo>
                <a:close/>
                <a:moveTo>
                  <a:pt x="2328" y="1554"/>
                </a:moveTo>
                <a:lnTo>
                  <a:pt x="2328" y="1534"/>
                </a:lnTo>
                <a:lnTo>
                  <a:pt x="2344" y="1531"/>
                </a:lnTo>
                <a:cubicBezTo>
                  <a:pt x="2330" y="1521"/>
                  <a:pt x="2327" y="1505"/>
                  <a:pt x="2328" y="1496"/>
                </a:cubicBezTo>
                <a:lnTo>
                  <a:pt x="2328" y="1495"/>
                </a:lnTo>
                <a:lnTo>
                  <a:pt x="2328" y="1494"/>
                </a:lnTo>
                <a:cubicBezTo>
                  <a:pt x="2326" y="1464"/>
                  <a:pt x="2361" y="1433"/>
                  <a:pt x="2415" y="1434"/>
                </a:cubicBezTo>
                <a:lnTo>
                  <a:pt x="2418" y="1434"/>
                </a:lnTo>
                <a:lnTo>
                  <a:pt x="2421" y="1434"/>
                </a:lnTo>
                <a:lnTo>
                  <a:pt x="2424" y="1434"/>
                </a:lnTo>
                <a:cubicBezTo>
                  <a:pt x="2496" y="1432"/>
                  <a:pt x="2529" y="1464"/>
                  <a:pt x="2527" y="1497"/>
                </a:cubicBezTo>
                <a:lnTo>
                  <a:pt x="2527" y="1499"/>
                </a:lnTo>
                <a:cubicBezTo>
                  <a:pt x="2529" y="1533"/>
                  <a:pt x="2494" y="1554"/>
                  <a:pt x="2460" y="1554"/>
                </a:cubicBezTo>
                <a:lnTo>
                  <a:pt x="2458" y="1554"/>
                </a:lnTo>
                <a:lnTo>
                  <a:pt x="2458" y="1528"/>
                </a:lnTo>
                <a:lnTo>
                  <a:pt x="2459" y="1528"/>
                </a:lnTo>
                <a:cubicBezTo>
                  <a:pt x="2486" y="1529"/>
                  <a:pt x="2506" y="1518"/>
                  <a:pt x="2506" y="1498"/>
                </a:cubicBezTo>
                <a:cubicBezTo>
                  <a:pt x="2508" y="1472"/>
                  <a:pt x="2476" y="1460"/>
                  <a:pt x="2425" y="1461"/>
                </a:cubicBezTo>
                <a:lnTo>
                  <a:pt x="2422" y="1461"/>
                </a:lnTo>
                <a:lnTo>
                  <a:pt x="2420" y="1461"/>
                </a:lnTo>
                <a:lnTo>
                  <a:pt x="2417" y="1461"/>
                </a:lnTo>
                <a:cubicBezTo>
                  <a:pt x="2367" y="1460"/>
                  <a:pt x="2349" y="1482"/>
                  <a:pt x="2349" y="1499"/>
                </a:cubicBezTo>
                <a:cubicBezTo>
                  <a:pt x="2349" y="1522"/>
                  <a:pt x="2369" y="1531"/>
                  <a:pt x="2392" y="1531"/>
                </a:cubicBezTo>
                <a:lnTo>
                  <a:pt x="2392" y="1531"/>
                </a:lnTo>
                <a:lnTo>
                  <a:pt x="2394" y="1531"/>
                </a:lnTo>
                <a:lnTo>
                  <a:pt x="2407" y="1530"/>
                </a:lnTo>
                <a:lnTo>
                  <a:pt x="2406" y="1495"/>
                </a:lnTo>
                <a:lnTo>
                  <a:pt x="2428" y="1495"/>
                </a:lnTo>
                <a:lnTo>
                  <a:pt x="2428" y="1554"/>
                </a:lnTo>
                <a:lnTo>
                  <a:pt x="2328" y="1554"/>
                </a:lnTo>
                <a:close/>
                <a:moveTo>
                  <a:pt x="2512" y="1696"/>
                </a:moveTo>
                <a:lnTo>
                  <a:pt x="2409" y="1633"/>
                </a:lnTo>
                <a:lnTo>
                  <a:pt x="2322" y="1626"/>
                </a:lnTo>
                <a:lnTo>
                  <a:pt x="2324" y="1600"/>
                </a:lnTo>
                <a:lnTo>
                  <a:pt x="2412" y="1607"/>
                </a:lnTo>
                <a:lnTo>
                  <a:pt x="2524" y="1563"/>
                </a:lnTo>
                <a:lnTo>
                  <a:pt x="2521" y="1589"/>
                </a:lnTo>
                <a:lnTo>
                  <a:pt x="2435" y="1622"/>
                </a:lnTo>
                <a:lnTo>
                  <a:pt x="2434" y="1623"/>
                </a:lnTo>
                <a:lnTo>
                  <a:pt x="2514" y="1670"/>
                </a:lnTo>
                <a:lnTo>
                  <a:pt x="2512" y="1696"/>
                </a:lnTo>
                <a:close/>
                <a:moveTo>
                  <a:pt x="1193" y="1594"/>
                </a:moveTo>
                <a:lnTo>
                  <a:pt x="1220" y="1594"/>
                </a:lnTo>
                <a:lnTo>
                  <a:pt x="1220" y="1696"/>
                </a:lnTo>
                <a:lnTo>
                  <a:pt x="1193" y="1696"/>
                </a:lnTo>
                <a:lnTo>
                  <a:pt x="1193" y="1594"/>
                </a:lnTo>
                <a:close/>
                <a:moveTo>
                  <a:pt x="1415" y="1586"/>
                </a:moveTo>
                <a:lnTo>
                  <a:pt x="1436" y="1602"/>
                </a:lnTo>
                <a:lnTo>
                  <a:pt x="1399" y="1654"/>
                </a:lnTo>
                <a:lnTo>
                  <a:pt x="1411" y="1654"/>
                </a:lnTo>
                <a:lnTo>
                  <a:pt x="1411" y="1646"/>
                </a:lnTo>
                <a:lnTo>
                  <a:pt x="1438" y="1646"/>
                </a:lnTo>
                <a:lnTo>
                  <a:pt x="1438" y="1654"/>
                </a:lnTo>
                <a:lnTo>
                  <a:pt x="1461" y="1654"/>
                </a:lnTo>
                <a:lnTo>
                  <a:pt x="1460" y="1681"/>
                </a:lnTo>
                <a:lnTo>
                  <a:pt x="1438" y="1681"/>
                </a:lnTo>
                <a:lnTo>
                  <a:pt x="1438" y="1699"/>
                </a:lnTo>
                <a:lnTo>
                  <a:pt x="1411" y="1699"/>
                </a:lnTo>
                <a:lnTo>
                  <a:pt x="1411" y="1681"/>
                </a:lnTo>
                <a:lnTo>
                  <a:pt x="1380" y="1681"/>
                </a:lnTo>
                <a:lnTo>
                  <a:pt x="1377" y="1684"/>
                </a:lnTo>
                <a:lnTo>
                  <a:pt x="1372" y="1681"/>
                </a:lnTo>
                <a:lnTo>
                  <a:pt x="1359" y="1681"/>
                </a:lnTo>
                <a:lnTo>
                  <a:pt x="1359" y="1671"/>
                </a:lnTo>
                <a:lnTo>
                  <a:pt x="1355" y="1668"/>
                </a:lnTo>
                <a:lnTo>
                  <a:pt x="1359" y="1663"/>
                </a:lnTo>
                <a:lnTo>
                  <a:pt x="1359" y="1654"/>
                </a:lnTo>
                <a:lnTo>
                  <a:pt x="1366" y="1654"/>
                </a:lnTo>
                <a:lnTo>
                  <a:pt x="1415" y="1586"/>
                </a:lnTo>
                <a:close/>
                <a:moveTo>
                  <a:pt x="1341" y="1641"/>
                </a:moveTo>
                <a:lnTo>
                  <a:pt x="1342" y="1641"/>
                </a:lnTo>
                <a:lnTo>
                  <a:pt x="1341" y="1642"/>
                </a:lnTo>
                <a:cubicBezTo>
                  <a:pt x="1341" y="1646"/>
                  <a:pt x="1336" y="1655"/>
                  <a:pt x="1336" y="1655"/>
                </a:cubicBezTo>
                <a:cubicBezTo>
                  <a:pt x="1335" y="1658"/>
                  <a:pt x="1327" y="1666"/>
                  <a:pt x="1327" y="1666"/>
                </a:cubicBezTo>
                <a:lnTo>
                  <a:pt x="1300" y="1709"/>
                </a:lnTo>
                <a:lnTo>
                  <a:pt x="1277" y="1695"/>
                </a:lnTo>
                <a:lnTo>
                  <a:pt x="1289" y="1676"/>
                </a:lnTo>
                <a:cubicBezTo>
                  <a:pt x="1285" y="1676"/>
                  <a:pt x="1273" y="1670"/>
                  <a:pt x="1272" y="1670"/>
                </a:cubicBezTo>
                <a:lnTo>
                  <a:pt x="1272" y="1669"/>
                </a:lnTo>
                <a:cubicBezTo>
                  <a:pt x="1258" y="1665"/>
                  <a:pt x="1252" y="1642"/>
                  <a:pt x="1252" y="1633"/>
                </a:cubicBezTo>
                <a:lnTo>
                  <a:pt x="1252" y="1633"/>
                </a:lnTo>
                <a:lnTo>
                  <a:pt x="1252" y="1632"/>
                </a:lnTo>
                <a:lnTo>
                  <a:pt x="1252" y="1632"/>
                </a:lnTo>
                <a:lnTo>
                  <a:pt x="1252" y="1631"/>
                </a:lnTo>
                <a:lnTo>
                  <a:pt x="1252" y="1630"/>
                </a:lnTo>
                <a:lnTo>
                  <a:pt x="1252" y="1630"/>
                </a:lnTo>
                <a:cubicBezTo>
                  <a:pt x="1252" y="1623"/>
                  <a:pt x="1255" y="1614"/>
                  <a:pt x="1257" y="1613"/>
                </a:cubicBezTo>
                <a:lnTo>
                  <a:pt x="1257" y="1612"/>
                </a:lnTo>
                <a:lnTo>
                  <a:pt x="1258" y="1611"/>
                </a:lnTo>
                <a:lnTo>
                  <a:pt x="1258" y="1610"/>
                </a:lnTo>
                <a:lnTo>
                  <a:pt x="1259" y="1609"/>
                </a:lnTo>
                <a:lnTo>
                  <a:pt x="1259" y="1609"/>
                </a:lnTo>
                <a:cubicBezTo>
                  <a:pt x="1265" y="1596"/>
                  <a:pt x="1287" y="1590"/>
                  <a:pt x="1296" y="1590"/>
                </a:cubicBezTo>
                <a:lnTo>
                  <a:pt x="1298" y="1590"/>
                </a:lnTo>
                <a:lnTo>
                  <a:pt x="1298" y="1590"/>
                </a:lnTo>
                <a:lnTo>
                  <a:pt x="1299" y="1590"/>
                </a:lnTo>
                <a:lnTo>
                  <a:pt x="1300" y="1590"/>
                </a:lnTo>
                <a:lnTo>
                  <a:pt x="1300" y="1590"/>
                </a:lnTo>
                <a:lnTo>
                  <a:pt x="1301" y="1590"/>
                </a:lnTo>
                <a:cubicBezTo>
                  <a:pt x="1309" y="1590"/>
                  <a:pt x="1318" y="1594"/>
                  <a:pt x="1320" y="1596"/>
                </a:cubicBezTo>
                <a:lnTo>
                  <a:pt x="1321" y="1596"/>
                </a:lnTo>
                <a:lnTo>
                  <a:pt x="1322" y="1597"/>
                </a:lnTo>
                <a:lnTo>
                  <a:pt x="1323" y="1597"/>
                </a:lnTo>
                <a:lnTo>
                  <a:pt x="1323" y="1598"/>
                </a:lnTo>
                <a:lnTo>
                  <a:pt x="1324" y="1598"/>
                </a:lnTo>
                <a:cubicBezTo>
                  <a:pt x="1336" y="1604"/>
                  <a:pt x="1343" y="1625"/>
                  <a:pt x="1342" y="1633"/>
                </a:cubicBezTo>
                <a:lnTo>
                  <a:pt x="1342" y="1633"/>
                </a:lnTo>
                <a:lnTo>
                  <a:pt x="1342" y="1634"/>
                </a:lnTo>
                <a:lnTo>
                  <a:pt x="1342" y="1635"/>
                </a:lnTo>
                <a:cubicBezTo>
                  <a:pt x="1342" y="1638"/>
                  <a:pt x="1341" y="1641"/>
                  <a:pt x="1341" y="1641"/>
                </a:cubicBezTo>
                <a:close/>
                <a:moveTo>
                  <a:pt x="1276" y="1633"/>
                </a:moveTo>
                <a:lnTo>
                  <a:pt x="1276" y="1632"/>
                </a:lnTo>
                <a:lnTo>
                  <a:pt x="1276" y="1632"/>
                </a:lnTo>
                <a:cubicBezTo>
                  <a:pt x="1276" y="1627"/>
                  <a:pt x="1279" y="1622"/>
                  <a:pt x="1279" y="1622"/>
                </a:cubicBezTo>
                <a:lnTo>
                  <a:pt x="1279" y="1622"/>
                </a:lnTo>
                <a:cubicBezTo>
                  <a:pt x="1281" y="1616"/>
                  <a:pt x="1292" y="1612"/>
                  <a:pt x="1295" y="1613"/>
                </a:cubicBezTo>
                <a:lnTo>
                  <a:pt x="1296" y="1613"/>
                </a:lnTo>
                <a:lnTo>
                  <a:pt x="1297" y="1613"/>
                </a:lnTo>
                <a:lnTo>
                  <a:pt x="1297" y="1613"/>
                </a:lnTo>
                <a:lnTo>
                  <a:pt x="1298" y="1613"/>
                </a:lnTo>
                <a:cubicBezTo>
                  <a:pt x="1301" y="1612"/>
                  <a:pt x="1306" y="1615"/>
                  <a:pt x="1307" y="1616"/>
                </a:cubicBezTo>
                <a:cubicBezTo>
                  <a:pt x="1313" y="1617"/>
                  <a:pt x="1316" y="1629"/>
                  <a:pt x="1316" y="1632"/>
                </a:cubicBezTo>
                <a:lnTo>
                  <a:pt x="1316" y="1632"/>
                </a:lnTo>
                <a:lnTo>
                  <a:pt x="1316" y="1633"/>
                </a:lnTo>
                <a:lnTo>
                  <a:pt x="1316" y="1633"/>
                </a:lnTo>
                <a:lnTo>
                  <a:pt x="1316" y="1633"/>
                </a:lnTo>
                <a:lnTo>
                  <a:pt x="1316" y="1634"/>
                </a:lnTo>
                <a:cubicBezTo>
                  <a:pt x="1316" y="1638"/>
                  <a:pt x="1314" y="1643"/>
                  <a:pt x="1313" y="1643"/>
                </a:cubicBezTo>
                <a:cubicBezTo>
                  <a:pt x="1311" y="1649"/>
                  <a:pt x="1300" y="1653"/>
                  <a:pt x="1297" y="1652"/>
                </a:cubicBezTo>
                <a:lnTo>
                  <a:pt x="1296" y="1652"/>
                </a:lnTo>
                <a:lnTo>
                  <a:pt x="1296" y="1652"/>
                </a:lnTo>
                <a:lnTo>
                  <a:pt x="1295" y="1652"/>
                </a:lnTo>
                <a:lnTo>
                  <a:pt x="1294" y="1652"/>
                </a:lnTo>
                <a:cubicBezTo>
                  <a:pt x="1291" y="1653"/>
                  <a:pt x="1286" y="1650"/>
                  <a:pt x="1285" y="1649"/>
                </a:cubicBezTo>
                <a:cubicBezTo>
                  <a:pt x="1280" y="1647"/>
                  <a:pt x="1276" y="1637"/>
                  <a:pt x="1276" y="1634"/>
                </a:cubicBezTo>
                <a:lnTo>
                  <a:pt x="1276" y="1633"/>
                </a:lnTo>
                <a:lnTo>
                  <a:pt x="1276" y="1633"/>
                </a:lnTo>
                <a:lnTo>
                  <a:pt x="1276" y="1633"/>
                </a:lnTo>
                <a:close/>
                <a:moveTo>
                  <a:pt x="1561" y="1638"/>
                </a:moveTo>
                <a:lnTo>
                  <a:pt x="1562" y="1639"/>
                </a:lnTo>
                <a:lnTo>
                  <a:pt x="1561" y="1640"/>
                </a:lnTo>
                <a:cubicBezTo>
                  <a:pt x="1561" y="1643"/>
                  <a:pt x="1556" y="1651"/>
                  <a:pt x="1556" y="1651"/>
                </a:cubicBezTo>
                <a:lnTo>
                  <a:pt x="1555" y="1652"/>
                </a:lnTo>
                <a:lnTo>
                  <a:pt x="1555" y="1653"/>
                </a:lnTo>
                <a:cubicBezTo>
                  <a:pt x="1553" y="1657"/>
                  <a:pt x="1546" y="1663"/>
                  <a:pt x="1546" y="1663"/>
                </a:cubicBezTo>
                <a:lnTo>
                  <a:pt x="1546" y="1663"/>
                </a:lnTo>
                <a:lnTo>
                  <a:pt x="1519" y="1706"/>
                </a:lnTo>
                <a:lnTo>
                  <a:pt x="1496" y="1692"/>
                </a:lnTo>
                <a:lnTo>
                  <a:pt x="1508" y="1673"/>
                </a:lnTo>
                <a:cubicBezTo>
                  <a:pt x="1503" y="1672"/>
                  <a:pt x="1495" y="1669"/>
                  <a:pt x="1490" y="1665"/>
                </a:cubicBezTo>
                <a:cubicBezTo>
                  <a:pt x="1477" y="1660"/>
                  <a:pt x="1471" y="1640"/>
                  <a:pt x="1471" y="1630"/>
                </a:cubicBezTo>
                <a:lnTo>
                  <a:pt x="1471" y="1629"/>
                </a:lnTo>
                <a:lnTo>
                  <a:pt x="1471" y="1629"/>
                </a:lnTo>
                <a:lnTo>
                  <a:pt x="1471" y="1628"/>
                </a:lnTo>
                <a:lnTo>
                  <a:pt x="1471" y="1628"/>
                </a:lnTo>
                <a:cubicBezTo>
                  <a:pt x="1471" y="1621"/>
                  <a:pt x="1475" y="1612"/>
                  <a:pt x="1476" y="1610"/>
                </a:cubicBezTo>
                <a:lnTo>
                  <a:pt x="1479" y="1605"/>
                </a:lnTo>
                <a:cubicBezTo>
                  <a:pt x="1485" y="1593"/>
                  <a:pt x="1506" y="1587"/>
                  <a:pt x="1516" y="1587"/>
                </a:cubicBezTo>
                <a:lnTo>
                  <a:pt x="1517" y="1587"/>
                </a:lnTo>
                <a:lnTo>
                  <a:pt x="1518" y="1587"/>
                </a:lnTo>
                <a:lnTo>
                  <a:pt x="1518" y="1587"/>
                </a:lnTo>
                <a:lnTo>
                  <a:pt x="1519" y="1587"/>
                </a:lnTo>
                <a:lnTo>
                  <a:pt x="1519" y="1587"/>
                </a:lnTo>
                <a:cubicBezTo>
                  <a:pt x="1527" y="1587"/>
                  <a:pt x="1537" y="1591"/>
                  <a:pt x="1539" y="1593"/>
                </a:cubicBezTo>
                <a:lnTo>
                  <a:pt x="1544" y="1595"/>
                </a:lnTo>
                <a:cubicBezTo>
                  <a:pt x="1555" y="1601"/>
                  <a:pt x="1562" y="1622"/>
                  <a:pt x="1562" y="1630"/>
                </a:cubicBezTo>
                <a:lnTo>
                  <a:pt x="1562" y="1632"/>
                </a:lnTo>
                <a:lnTo>
                  <a:pt x="1562" y="1632"/>
                </a:lnTo>
                <a:cubicBezTo>
                  <a:pt x="1562" y="1635"/>
                  <a:pt x="1561" y="1639"/>
                  <a:pt x="1561" y="1638"/>
                </a:cubicBezTo>
                <a:close/>
                <a:moveTo>
                  <a:pt x="1496" y="1630"/>
                </a:moveTo>
                <a:lnTo>
                  <a:pt x="1496" y="1629"/>
                </a:lnTo>
                <a:lnTo>
                  <a:pt x="1495" y="1628"/>
                </a:lnTo>
                <a:cubicBezTo>
                  <a:pt x="1495" y="1625"/>
                  <a:pt x="1499" y="1619"/>
                  <a:pt x="1499" y="1619"/>
                </a:cubicBezTo>
                <a:cubicBezTo>
                  <a:pt x="1501" y="1613"/>
                  <a:pt x="1511" y="1609"/>
                  <a:pt x="1515" y="1609"/>
                </a:cubicBezTo>
                <a:lnTo>
                  <a:pt x="1515" y="1609"/>
                </a:lnTo>
                <a:lnTo>
                  <a:pt x="1516" y="1609"/>
                </a:lnTo>
                <a:lnTo>
                  <a:pt x="1516" y="1609"/>
                </a:lnTo>
                <a:lnTo>
                  <a:pt x="1517" y="1609"/>
                </a:lnTo>
                <a:cubicBezTo>
                  <a:pt x="1521" y="1609"/>
                  <a:pt x="1526" y="1612"/>
                  <a:pt x="1526" y="1613"/>
                </a:cubicBezTo>
                <a:cubicBezTo>
                  <a:pt x="1532" y="1615"/>
                  <a:pt x="1536" y="1626"/>
                  <a:pt x="1536" y="1630"/>
                </a:cubicBezTo>
                <a:lnTo>
                  <a:pt x="1535" y="1630"/>
                </a:lnTo>
                <a:lnTo>
                  <a:pt x="1535" y="1631"/>
                </a:lnTo>
                <a:lnTo>
                  <a:pt x="1535" y="1631"/>
                </a:lnTo>
                <a:cubicBezTo>
                  <a:pt x="1536" y="1635"/>
                  <a:pt x="1533" y="1640"/>
                  <a:pt x="1533" y="1640"/>
                </a:cubicBezTo>
                <a:cubicBezTo>
                  <a:pt x="1530" y="1646"/>
                  <a:pt x="1520" y="1649"/>
                  <a:pt x="1516" y="1649"/>
                </a:cubicBezTo>
                <a:lnTo>
                  <a:pt x="1515" y="1649"/>
                </a:lnTo>
                <a:lnTo>
                  <a:pt x="1515" y="1649"/>
                </a:lnTo>
                <a:lnTo>
                  <a:pt x="1514" y="1649"/>
                </a:lnTo>
                <a:lnTo>
                  <a:pt x="1514" y="1649"/>
                </a:lnTo>
                <a:cubicBezTo>
                  <a:pt x="1510" y="1649"/>
                  <a:pt x="1505" y="1647"/>
                  <a:pt x="1505" y="1647"/>
                </a:cubicBezTo>
                <a:cubicBezTo>
                  <a:pt x="1499" y="1644"/>
                  <a:pt x="1495" y="1633"/>
                  <a:pt x="1496" y="1631"/>
                </a:cubicBezTo>
                <a:lnTo>
                  <a:pt x="1496" y="1630"/>
                </a:lnTo>
                <a:lnTo>
                  <a:pt x="1496" y="1630"/>
                </a:lnTo>
                <a:close/>
                <a:moveTo>
                  <a:pt x="1075" y="1220"/>
                </a:moveTo>
                <a:lnTo>
                  <a:pt x="1203" y="1186"/>
                </a:lnTo>
                <a:lnTo>
                  <a:pt x="1290" y="1295"/>
                </a:lnTo>
                <a:lnTo>
                  <a:pt x="1331" y="1303"/>
                </a:lnTo>
                <a:lnTo>
                  <a:pt x="1335" y="1269"/>
                </a:lnTo>
                <a:lnTo>
                  <a:pt x="1252" y="1145"/>
                </a:lnTo>
                <a:lnTo>
                  <a:pt x="1346" y="1040"/>
                </a:lnTo>
                <a:lnTo>
                  <a:pt x="1444" y="1149"/>
                </a:lnTo>
                <a:lnTo>
                  <a:pt x="1369" y="1265"/>
                </a:lnTo>
                <a:lnTo>
                  <a:pt x="1372" y="1307"/>
                </a:lnTo>
                <a:lnTo>
                  <a:pt x="1403" y="1299"/>
                </a:lnTo>
                <a:lnTo>
                  <a:pt x="1504" y="1179"/>
                </a:lnTo>
                <a:lnTo>
                  <a:pt x="1643" y="1213"/>
                </a:lnTo>
                <a:lnTo>
                  <a:pt x="1579" y="1310"/>
                </a:lnTo>
                <a:lnTo>
                  <a:pt x="1372" y="1329"/>
                </a:lnTo>
                <a:lnTo>
                  <a:pt x="1372" y="1382"/>
                </a:lnTo>
                <a:lnTo>
                  <a:pt x="1339" y="1382"/>
                </a:lnTo>
                <a:lnTo>
                  <a:pt x="1335" y="1378"/>
                </a:lnTo>
                <a:lnTo>
                  <a:pt x="1331" y="1333"/>
                </a:lnTo>
                <a:lnTo>
                  <a:pt x="1128" y="1318"/>
                </a:lnTo>
                <a:lnTo>
                  <a:pt x="1075" y="1220"/>
                </a:lnTo>
                <a:close/>
                <a:moveTo>
                  <a:pt x="1" y="1360"/>
                </a:moveTo>
                <a:lnTo>
                  <a:pt x="1" y="1324"/>
                </a:lnTo>
                <a:lnTo>
                  <a:pt x="0" y="1288"/>
                </a:lnTo>
                <a:cubicBezTo>
                  <a:pt x="-16" y="559"/>
                  <a:pt x="777" y="-16"/>
                  <a:pt x="1299" y="1"/>
                </a:cubicBezTo>
                <a:lnTo>
                  <a:pt x="1327" y="1"/>
                </a:lnTo>
                <a:lnTo>
                  <a:pt x="1360" y="1"/>
                </a:lnTo>
                <a:lnTo>
                  <a:pt x="1396" y="1"/>
                </a:lnTo>
                <a:lnTo>
                  <a:pt x="1432" y="0"/>
                </a:lnTo>
                <a:cubicBezTo>
                  <a:pt x="2161" y="-16"/>
                  <a:pt x="2736" y="777"/>
                  <a:pt x="2719" y="1299"/>
                </a:cubicBezTo>
                <a:lnTo>
                  <a:pt x="2719" y="1327"/>
                </a:lnTo>
                <a:lnTo>
                  <a:pt x="2718" y="1360"/>
                </a:lnTo>
                <a:lnTo>
                  <a:pt x="2719" y="1396"/>
                </a:lnTo>
                <a:lnTo>
                  <a:pt x="2720" y="1432"/>
                </a:lnTo>
                <a:cubicBezTo>
                  <a:pt x="2736" y="2161"/>
                  <a:pt x="1943" y="2736"/>
                  <a:pt x="1421" y="2719"/>
                </a:cubicBezTo>
                <a:lnTo>
                  <a:pt x="1393" y="2719"/>
                </a:lnTo>
                <a:lnTo>
                  <a:pt x="1360" y="2718"/>
                </a:lnTo>
                <a:lnTo>
                  <a:pt x="1324" y="2719"/>
                </a:lnTo>
                <a:lnTo>
                  <a:pt x="1288" y="2720"/>
                </a:lnTo>
                <a:cubicBezTo>
                  <a:pt x="559" y="2736"/>
                  <a:pt x="-16" y="1943"/>
                  <a:pt x="1" y="1421"/>
                </a:cubicBezTo>
                <a:lnTo>
                  <a:pt x="1" y="1393"/>
                </a:lnTo>
                <a:lnTo>
                  <a:pt x="1" y="1360"/>
                </a:lnTo>
                <a:close/>
                <a:moveTo>
                  <a:pt x="91" y="1360"/>
                </a:moveTo>
                <a:lnTo>
                  <a:pt x="91" y="1394"/>
                </a:lnTo>
                <a:lnTo>
                  <a:pt x="90" y="1427"/>
                </a:lnTo>
                <a:cubicBezTo>
                  <a:pt x="75" y="2108"/>
                  <a:pt x="815" y="2645"/>
                  <a:pt x="1303" y="2629"/>
                </a:cubicBezTo>
                <a:lnTo>
                  <a:pt x="1330" y="2629"/>
                </a:lnTo>
                <a:lnTo>
                  <a:pt x="1360" y="2629"/>
                </a:lnTo>
                <a:lnTo>
                  <a:pt x="1394" y="2629"/>
                </a:lnTo>
                <a:lnTo>
                  <a:pt x="1427" y="2630"/>
                </a:lnTo>
                <a:cubicBezTo>
                  <a:pt x="2108" y="2645"/>
                  <a:pt x="2645" y="1904"/>
                  <a:pt x="2629" y="1417"/>
                </a:cubicBezTo>
                <a:lnTo>
                  <a:pt x="2629" y="1390"/>
                </a:lnTo>
                <a:lnTo>
                  <a:pt x="2629" y="1360"/>
                </a:lnTo>
                <a:lnTo>
                  <a:pt x="2629" y="1326"/>
                </a:lnTo>
                <a:lnTo>
                  <a:pt x="2630" y="1293"/>
                </a:lnTo>
                <a:cubicBezTo>
                  <a:pt x="2645" y="612"/>
                  <a:pt x="1904" y="75"/>
                  <a:pt x="1417" y="91"/>
                </a:cubicBezTo>
                <a:lnTo>
                  <a:pt x="1390" y="91"/>
                </a:lnTo>
                <a:lnTo>
                  <a:pt x="1360" y="91"/>
                </a:lnTo>
                <a:lnTo>
                  <a:pt x="1326" y="91"/>
                </a:lnTo>
                <a:lnTo>
                  <a:pt x="1293" y="90"/>
                </a:lnTo>
                <a:cubicBezTo>
                  <a:pt x="612" y="75"/>
                  <a:pt x="75" y="815"/>
                  <a:pt x="91" y="1303"/>
                </a:cubicBezTo>
                <a:lnTo>
                  <a:pt x="91" y="1330"/>
                </a:lnTo>
                <a:lnTo>
                  <a:pt x="91" y="1360"/>
                </a:lnTo>
                <a:close/>
                <a:moveTo>
                  <a:pt x="1451" y="1894"/>
                </a:moveTo>
                <a:lnTo>
                  <a:pt x="1451" y="2008"/>
                </a:lnTo>
                <a:cubicBezTo>
                  <a:pt x="1672" y="2013"/>
                  <a:pt x="1926" y="1723"/>
                  <a:pt x="1962" y="1592"/>
                </a:cubicBezTo>
                <a:lnTo>
                  <a:pt x="2127" y="1592"/>
                </a:lnTo>
                <a:cubicBezTo>
                  <a:pt x="2078" y="1892"/>
                  <a:pt x="1643" y="2172"/>
                  <a:pt x="1458" y="2166"/>
                </a:cubicBezTo>
                <a:lnTo>
                  <a:pt x="1448" y="2166"/>
                </a:lnTo>
                <a:lnTo>
                  <a:pt x="1436" y="2166"/>
                </a:lnTo>
                <a:cubicBezTo>
                  <a:pt x="1435" y="2169"/>
                  <a:pt x="1424" y="2171"/>
                  <a:pt x="1422" y="2171"/>
                </a:cubicBezTo>
                <a:lnTo>
                  <a:pt x="1422" y="2171"/>
                </a:lnTo>
                <a:lnTo>
                  <a:pt x="1421" y="2171"/>
                </a:lnTo>
                <a:lnTo>
                  <a:pt x="1421" y="2171"/>
                </a:lnTo>
                <a:lnTo>
                  <a:pt x="1300" y="2171"/>
                </a:lnTo>
                <a:lnTo>
                  <a:pt x="1300" y="2171"/>
                </a:lnTo>
                <a:lnTo>
                  <a:pt x="1299" y="2171"/>
                </a:lnTo>
                <a:cubicBezTo>
                  <a:pt x="1295" y="2171"/>
                  <a:pt x="1288" y="2169"/>
                  <a:pt x="1289" y="2169"/>
                </a:cubicBezTo>
                <a:lnTo>
                  <a:pt x="1288" y="2168"/>
                </a:lnTo>
                <a:lnTo>
                  <a:pt x="1274" y="2169"/>
                </a:lnTo>
                <a:lnTo>
                  <a:pt x="1259" y="2169"/>
                </a:lnTo>
                <a:cubicBezTo>
                  <a:pt x="944" y="2179"/>
                  <a:pt x="602" y="1770"/>
                  <a:pt x="574" y="1592"/>
                </a:cubicBezTo>
                <a:lnTo>
                  <a:pt x="738" y="1592"/>
                </a:lnTo>
                <a:cubicBezTo>
                  <a:pt x="796" y="1813"/>
                  <a:pt x="1131" y="2017"/>
                  <a:pt x="1256" y="2011"/>
                </a:cubicBezTo>
                <a:lnTo>
                  <a:pt x="1262" y="2010"/>
                </a:lnTo>
                <a:lnTo>
                  <a:pt x="1270" y="2010"/>
                </a:lnTo>
                <a:lnTo>
                  <a:pt x="1270" y="1898"/>
                </a:lnTo>
                <a:cubicBezTo>
                  <a:pt x="1094" y="1903"/>
                  <a:pt x="890" y="1680"/>
                  <a:pt x="860" y="1592"/>
                </a:cubicBezTo>
                <a:lnTo>
                  <a:pt x="1018" y="1592"/>
                </a:lnTo>
                <a:cubicBezTo>
                  <a:pt x="1070" y="1688"/>
                  <a:pt x="1248" y="1769"/>
                  <a:pt x="1321" y="1766"/>
                </a:cubicBezTo>
                <a:lnTo>
                  <a:pt x="1325" y="1766"/>
                </a:lnTo>
                <a:lnTo>
                  <a:pt x="1329" y="1766"/>
                </a:lnTo>
                <a:lnTo>
                  <a:pt x="1334" y="1766"/>
                </a:lnTo>
                <a:lnTo>
                  <a:pt x="1339" y="1766"/>
                </a:lnTo>
                <a:lnTo>
                  <a:pt x="1349" y="1765"/>
                </a:lnTo>
                <a:lnTo>
                  <a:pt x="1359" y="1766"/>
                </a:lnTo>
                <a:lnTo>
                  <a:pt x="1366" y="1766"/>
                </a:lnTo>
                <a:lnTo>
                  <a:pt x="1372" y="1766"/>
                </a:lnTo>
                <a:lnTo>
                  <a:pt x="1379" y="1766"/>
                </a:lnTo>
                <a:lnTo>
                  <a:pt x="1385" y="1766"/>
                </a:lnTo>
                <a:cubicBezTo>
                  <a:pt x="1512" y="1767"/>
                  <a:pt x="1655" y="1639"/>
                  <a:pt x="1678" y="1592"/>
                </a:cubicBezTo>
                <a:lnTo>
                  <a:pt x="1839" y="1592"/>
                </a:lnTo>
                <a:cubicBezTo>
                  <a:pt x="1773" y="1761"/>
                  <a:pt x="1539" y="1892"/>
                  <a:pt x="1451" y="1894"/>
                </a:cubicBezTo>
                <a:close/>
                <a:moveTo>
                  <a:pt x="2002" y="1321"/>
                </a:moveTo>
                <a:lnTo>
                  <a:pt x="2002" y="1306"/>
                </a:lnTo>
                <a:lnTo>
                  <a:pt x="2002" y="1292"/>
                </a:lnTo>
                <a:cubicBezTo>
                  <a:pt x="2003" y="991"/>
                  <a:pt x="1613" y="711"/>
                  <a:pt x="1443" y="716"/>
                </a:cubicBezTo>
                <a:lnTo>
                  <a:pt x="1435" y="717"/>
                </a:lnTo>
                <a:lnTo>
                  <a:pt x="1424" y="717"/>
                </a:lnTo>
                <a:lnTo>
                  <a:pt x="1424" y="829"/>
                </a:lnTo>
                <a:cubicBezTo>
                  <a:pt x="1677" y="824"/>
                  <a:pt x="1892" y="1167"/>
                  <a:pt x="1887" y="1305"/>
                </a:cubicBezTo>
                <a:lnTo>
                  <a:pt x="1887" y="1312"/>
                </a:lnTo>
                <a:lnTo>
                  <a:pt x="1887" y="1321"/>
                </a:lnTo>
                <a:lnTo>
                  <a:pt x="1749" y="1321"/>
                </a:lnTo>
                <a:cubicBezTo>
                  <a:pt x="1751" y="1117"/>
                  <a:pt x="1497" y="957"/>
                  <a:pt x="1380" y="961"/>
                </a:cubicBezTo>
                <a:lnTo>
                  <a:pt x="1373" y="962"/>
                </a:lnTo>
                <a:lnTo>
                  <a:pt x="1366" y="962"/>
                </a:lnTo>
                <a:lnTo>
                  <a:pt x="1358" y="962"/>
                </a:lnTo>
                <a:lnTo>
                  <a:pt x="1349" y="962"/>
                </a:lnTo>
                <a:lnTo>
                  <a:pt x="1338" y="962"/>
                </a:lnTo>
                <a:lnTo>
                  <a:pt x="1328" y="961"/>
                </a:lnTo>
                <a:lnTo>
                  <a:pt x="1318" y="961"/>
                </a:lnTo>
                <a:lnTo>
                  <a:pt x="1309" y="961"/>
                </a:lnTo>
                <a:cubicBezTo>
                  <a:pt x="1103" y="961"/>
                  <a:pt x="942" y="1218"/>
                  <a:pt x="949" y="1321"/>
                </a:cubicBezTo>
                <a:lnTo>
                  <a:pt x="810" y="1321"/>
                </a:lnTo>
                <a:lnTo>
                  <a:pt x="810" y="1309"/>
                </a:lnTo>
                <a:cubicBezTo>
                  <a:pt x="807" y="1060"/>
                  <a:pt x="1125" y="829"/>
                  <a:pt x="1243" y="834"/>
                </a:cubicBezTo>
                <a:lnTo>
                  <a:pt x="1243" y="722"/>
                </a:lnTo>
                <a:cubicBezTo>
                  <a:pt x="948" y="725"/>
                  <a:pt x="695" y="1125"/>
                  <a:pt x="700" y="1301"/>
                </a:cubicBezTo>
                <a:lnTo>
                  <a:pt x="700" y="1310"/>
                </a:lnTo>
                <a:lnTo>
                  <a:pt x="700" y="1321"/>
                </a:lnTo>
                <a:lnTo>
                  <a:pt x="545" y="1321"/>
                </a:lnTo>
                <a:lnTo>
                  <a:pt x="544" y="1302"/>
                </a:lnTo>
                <a:cubicBezTo>
                  <a:pt x="530" y="897"/>
                  <a:pt x="1034" y="550"/>
                  <a:pt x="1243" y="565"/>
                </a:cubicBezTo>
                <a:lnTo>
                  <a:pt x="1243" y="534"/>
                </a:lnTo>
                <a:lnTo>
                  <a:pt x="1243" y="533"/>
                </a:lnTo>
                <a:lnTo>
                  <a:pt x="1243" y="532"/>
                </a:lnTo>
                <a:lnTo>
                  <a:pt x="1243" y="531"/>
                </a:lnTo>
                <a:cubicBezTo>
                  <a:pt x="1242" y="516"/>
                  <a:pt x="1261" y="503"/>
                  <a:pt x="1270" y="503"/>
                </a:cubicBezTo>
                <a:lnTo>
                  <a:pt x="1272" y="503"/>
                </a:lnTo>
                <a:lnTo>
                  <a:pt x="1272" y="503"/>
                </a:lnTo>
                <a:lnTo>
                  <a:pt x="1273" y="503"/>
                </a:lnTo>
                <a:lnTo>
                  <a:pt x="1394" y="503"/>
                </a:lnTo>
                <a:lnTo>
                  <a:pt x="1394" y="503"/>
                </a:lnTo>
                <a:lnTo>
                  <a:pt x="1395" y="503"/>
                </a:lnTo>
                <a:lnTo>
                  <a:pt x="1396" y="503"/>
                </a:lnTo>
                <a:cubicBezTo>
                  <a:pt x="1412" y="503"/>
                  <a:pt x="1424" y="522"/>
                  <a:pt x="1424" y="531"/>
                </a:cubicBezTo>
                <a:lnTo>
                  <a:pt x="1424" y="533"/>
                </a:lnTo>
                <a:lnTo>
                  <a:pt x="1424" y="533"/>
                </a:lnTo>
                <a:lnTo>
                  <a:pt x="1424" y="534"/>
                </a:lnTo>
                <a:lnTo>
                  <a:pt x="1424" y="560"/>
                </a:lnTo>
                <a:lnTo>
                  <a:pt x="1443" y="560"/>
                </a:lnTo>
                <a:cubicBezTo>
                  <a:pt x="1828" y="549"/>
                  <a:pt x="2163" y="1058"/>
                  <a:pt x="2157" y="1280"/>
                </a:cubicBezTo>
                <a:lnTo>
                  <a:pt x="2157" y="1292"/>
                </a:lnTo>
                <a:lnTo>
                  <a:pt x="2157" y="1305"/>
                </a:lnTo>
                <a:lnTo>
                  <a:pt x="2157" y="1321"/>
                </a:lnTo>
                <a:lnTo>
                  <a:pt x="2002" y="1321"/>
                </a:lnTo>
                <a:close/>
                <a:moveTo>
                  <a:pt x="2174" y="1382"/>
                </a:moveTo>
                <a:cubicBezTo>
                  <a:pt x="2174" y="1433"/>
                  <a:pt x="2162" y="1510"/>
                  <a:pt x="2155" y="1538"/>
                </a:cubicBezTo>
                <a:lnTo>
                  <a:pt x="1419" y="1538"/>
                </a:lnTo>
                <a:lnTo>
                  <a:pt x="1360" y="1600"/>
                </a:lnTo>
                <a:lnTo>
                  <a:pt x="1301" y="1538"/>
                </a:lnTo>
                <a:lnTo>
                  <a:pt x="548" y="1538"/>
                </a:lnTo>
                <a:cubicBezTo>
                  <a:pt x="535" y="1491"/>
                  <a:pt x="528" y="1412"/>
                  <a:pt x="528" y="1382"/>
                </a:cubicBezTo>
                <a:lnTo>
                  <a:pt x="1291" y="1382"/>
                </a:lnTo>
                <a:lnTo>
                  <a:pt x="1360" y="1455"/>
                </a:lnTo>
                <a:lnTo>
                  <a:pt x="1429" y="1382"/>
                </a:lnTo>
                <a:lnTo>
                  <a:pt x="2174" y="1382"/>
                </a:lnTo>
                <a:close/>
                <a:moveTo>
                  <a:pt x="3943" y="301"/>
                </a:moveTo>
                <a:lnTo>
                  <a:pt x="4015" y="325"/>
                </a:lnTo>
                <a:lnTo>
                  <a:pt x="4123" y="388"/>
                </a:lnTo>
                <a:lnTo>
                  <a:pt x="4208" y="491"/>
                </a:lnTo>
                <a:cubicBezTo>
                  <a:pt x="4156" y="597"/>
                  <a:pt x="4135" y="700"/>
                  <a:pt x="4146" y="801"/>
                </a:cubicBezTo>
                <a:lnTo>
                  <a:pt x="4151" y="803"/>
                </a:lnTo>
                <a:cubicBezTo>
                  <a:pt x="4190" y="798"/>
                  <a:pt x="4230" y="780"/>
                  <a:pt x="4270" y="750"/>
                </a:cubicBezTo>
                <a:cubicBezTo>
                  <a:pt x="4326" y="743"/>
                  <a:pt x="4382" y="729"/>
                  <a:pt x="4439" y="707"/>
                </a:cubicBezTo>
                <a:cubicBezTo>
                  <a:pt x="4479" y="713"/>
                  <a:pt x="4520" y="708"/>
                  <a:pt x="4561" y="691"/>
                </a:cubicBezTo>
                <a:lnTo>
                  <a:pt x="4640" y="770"/>
                </a:lnTo>
                <a:lnTo>
                  <a:pt x="4605" y="848"/>
                </a:lnTo>
                <a:lnTo>
                  <a:pt x="4540" y="853"/>
                </a:lnTo>
                <a:cubicBezTo>
                  <a:pt x="4498" y="837"/>
                  <a:pt x="4466" y="824"/>
                  <a:pt x="4443" y="813"/>
                </a:cubicBezTo>
                <a:cubicBezTo>
                  <a:pt x="4337" y="833"/>
                  <a:pt x="4240" y="865"/>
                  <a:pt x="4151" y="909"/>
                </a:cubicBezTo>
                <a:cubicBezTo>
                  <a:pt x="4134" y="991"/>
                  <a:pt x="4119" y="1076"/>
                  <a:pt x="4106" y="1167"/>
                </a:cubicBezTo>
                <a:lnTo>
                  <a:pt x="4033" y="1339"/>
                </a:lnTo>
                <a:cubicBezTo>
                  <a:pt x="3954" y="1448"/>
                  <a:pt x="3867" y="1550"/>
                  <a:pt x="3771" y="1645"/>
                </a:cubicBezTo>
                <a:cubicBezTo>
                  <a:pt x="3720" y="1680"/>
                  <a:pt x="3669" y="1706"/>
                  <a:pt x="3617" y="1722"/>
                </a:cubicBezTo>
                <a:cubicBezTo>
                  <a:pt x="3547" y="1749"/>
                  <a:pt x="3485" y="1740"/>
                  <a:pt x="3433" y="1696"/>
                </a:cubicBezTo>
                <a:cubicBezTo>
                  <a:pt x="3420" y="1676"/>
                  <a:pt x="3426" y="1655"/>
                  <a:pt x="3452" y="1634"/>
                </a:cubicBezTo>
                <a:cubicBezTo>
                  <a:pt x="3481" y="1651"/>
                  <a:pt x="3512" y="1656"/>
                  <a:pt x="3545" y="1650"/>
                </a:cubicBezTo>
                <a:cubicBezTo>
                  <a:pt x="3596" y="1635"/>
                  <a:pt x="3643" y="1610"/>
                  <a:pt x="3687" y="1575"/>
                </a:cubicBezTo>
                <a:cubicBezTo>
                  <a:pt x="3756" y="1506"/>
                  <a:pt x="3821" y="1436"/>
                  <a:pt x="3883" y="1364"/>
                </a:cubicBezTo>
                <a:lnTo>
                  <a:pt x="3969" y="1197"/>
                </a:lnTo>
                <a:cubicBezTo>
                  <a:pt x="4000" y="1112"/>
                  <a:pt x="4013" y="1031"/>
                  <a:pt x="4007" y="954"/>
                </a:cubicBezTo>
                <a:cubicBezTo>
                  <a:pt x="3931" y="993"/>
                  <a:pt x="3852" y="1038"/>
                  <a:pt x="3771" y="1090"/>
                </a:cubicBezTo>
                <a:cubicBezTo>
                  <a:pt x="3703" y="1117"/>
                  <a:pt x="3635" y="1128"/>
                  <a:pt x="3564" y="1121"/>
                </a:cubicBezTo>
                <a:cubicBezTo>
                  <a:pt x="3521" y="1098"/>
                  <a:pt x="3504" y="1057"/>
                  <a:pt x="3512" y="997"/>
                </a:cubicBezTo>
                <a:cubicBezTo>
                  <a:pt x="3538" y="999"/>
                  <a:pt x="3569" y="990"/>
                  <a:pt x="3604" y="969"/>
                </a:cubicBezTo>
                <a:cubicBezTo>
                  <a:pt x="3602" y="999"/>
                  <a:pt x="3604" y="1016"/>
                  <a:pt x="3612" y="1022"/>
                </a:cubicBezTo>
                <a:cubicBezTo>
                  <a:pt x="3650" y="1028"/>
                  <a:pt x="3688" y="1019"/>
                  <a:pt x="3728" y="997"/>
                </a:cubicBezTo>
                <a:lnTo>
                  <a:pt x="3754" y="970"/>
                </a:lnTo>
                <a:lnTo>
                  <a:pt x="3778" y="970"/>
                </a:lnTo>
                <a:lnTo>
                  <a:pt x="4021" y="856"/>
                </a:lnTo>
                <a:cubicBezTo>
                  <a:pt x="4021" y="742"/>
                  <a:pt x="4033" y="626"/>
                  <a:pt x="4056" y="508"/>
                </a:cubicBezTo>
                <a:cubicBezTo>
                  <a:pt x="4043" y="491"/>
                  <a:pt x="4027" y="473"/>
                  <a:pt x="4009" y="455"/>
                </a:cubicBezTo>
                <a:lnTo>
                  <a:pt x="3947" y="426"/>
                </a:lnTo>
                <a:lnTo>
                  <a:pt x="3890" y="361"/>
                </a:lnTo>
                <a:lnTo>
                  <a:pt x="3920" y="291"/>
                </a:lnTo>
                <a:lnTo>
                  <a:pt x="3943" y="301"/>
                </a:lnTo>
                <a:close/>
                <a:moveTo>
                  <a:pt x="4137" y="1274"/>
                </a:moveTo>
                <a:cubicBezTo>
                  <a:pt x="4203" y="1274"/>
                  <a:pt x="4271" y="1291"/>
                  <a:pt x="4341" y="1326"/>
                </a:cubicBezTo>
                <a:cubicBezTo>
                  <a:pt x="4453" y="1379"/>
                  <a:pt x="4558" y="1450"/>
                  <a:pt x="4654" y="1540"/>
                </a:cubicBezTo>
                <a:lnTo>
                  <a:pt x="4712" y="1609"/>
                </a:lnTo>
                <a:lnTo>
                  <a:pt x="4724" y="1655"/>
                </a:lnTo>
                <a:lnTo>
                  <a:pt x="4654" y="1713"/>
                </a:lnTo>
                <a:cubicBezTo>
                  <a:pt x="4581" y="1699"/>
                  <a:pt x="4514" y="1668"/>
                  <a:pt x="4455" y="1619"/>
                </a:cubicBezTo>
                <a:lnTo>
                  <a:pt x="4468" y="1555"/>
                </a:lnTo>
                <a:lnTo>
                  <a:pt x="4508" y="1550"/>
                </a:lnTo>
                <a:lnTo>
                  <a:pt x="4508" y="1558"/>
                </a:lnTo>
                <a:lnTo>
                  <a:pt x="4461" y="1519"/>
                </a:lnTo>
                <a:cubicBezTo>
                  <a:pt x="4387" y="1472"/>
                  <a:pt x="4313" y="1428"/>
                  <a:pt x="4238" y="1387"/>
                </a:cubicBezTo>
                <a:cubicBezTo>
                  <a:pt x="4196" y="1381"/>
                  <a:pt x="4150" y="1369"/>
                  <a:pt x="4101" y="1350"/>
                </a:cubicBezTo>
                <a:lnTo>
                  <a:pt x="4086" y="1308"/>
                </a:lnTo>
                <a:lnTo>
                  <a:pt x="4137" y="1274"/>
                </a:lnTo>
                <a:close/>
                <a:moveTo>
                  <a:pt x="5821" y="307"/>
                </a:moveTo>
                <a:cubicBezTo>
                  <a:pt x="5830" y="392"/>
                  <a:pt x="5840" y="467"/>
                  <a:pt x="5851" y="532"/>
                </a:cubicBezTo>
                <a:lnTo>
                  <a:pt x="5962" y="471"/>
                </a:lnTo>
                <a:lnTo>
                  <a:pt x="5979" y="449"/>
                </a:lnTo>
                <a:cubicBezTo>
                  <a:pt x="6021" y="439"/>
                  <a:pt x="6063" y="445"/>
                  <a:pt x="6104" y="466"/>
                </a:cubicBezTo>
                <a:lnTo>
                  <a:pt x="6116" y="507"/>
                </a:lnTo>
                <a:lnTo>
                  <a:pt x="6062" y="546"/>
                </a:lnTo>
                <a:lnTo>
                  <a:pt x="5934" y="565"/>
                </a:lnTo>
                <a:lnTo>
                  <a:pt x="5914" y="592"/>
                </a:lnTo>
                <a:lnTo>
                  <a:pt x="5838" y="622"/>
                </a:lnTo>
                <a:cubicBezTo>
                  <a:pt x="5809" y="732"/>
                  <a:pt x="5773" y="839"/>
                  <a:pt x="5730" y="940"/>
                </a:cubicBezTo>
                <a:lnTo>
                  <a:pt x="5730" y="942"/>
                </a:lnTo>
                <a:cubicBezTo>
                  <a:pt x="5763" y="924"/>
                  <a:pt x="5801" y="902"/>
                  <a:pt x="5843" y="876"/>
                </a:cubicBezTo>
                <a:lnTo>
                  <a:pt x="5853" y="734"/>
                </a:lnTo>
                <a:lnTo>
                  <a:pt x="5881" y="706"/>
                </a:lnTo>
                <a:cubicBezTo>
                  <a:pt x="5914" y="697"/>
                  <a:pt x="5946" y="703"/>
                  <a:pt x="5976" y="722"/>
                </a:cubicBezTo>
                <a:cubicBezTo>
                  <a:pt x="5980" y="756"/>
                  <a:pt x="5992" y="779"/>
                  <a:pt x="6014" y="790"/>
                </a:cubicBezTo>
                <a:lnTo>
                  <a:pt x="6111" y="790"/>
                </a:lnTo>
                <a:lnTo>
                  <a:pt x="6146" y="832"/>
                </a:lnTo>
                <a:lnTo>
                  <a:pt x="6129" y="872"/>
                </a:lnTo>
                <a:cubicBezTo>
                  <a:pt x="6065" y="886"/>
                  <a:pt x="6012" y="907"/>
                  <a:pt x="5972" y="937"/>
                </a:cubicBezTo>
                <a:lnTo>
                  <a:pt x="5967" y="1055"/>
                </a:lnTo>
                <a:lnTo>
                  <a:pt x="5963" y="1052"/>
                </a:lnTo>
                <a:cubicBezTo>
                  <a:pt x="6006" y="1039"/>
                  <a:pt x="6060" y="1035"/>
                  <a:pt x="6125" y="1040"/>
                </a:cubicBezTo>
                <a:lnTo>
                  <a:pt x="6161" y="1080"/>
                </a:lnTo>
                <a:lnTo>
                  <a:pt x="6131" y="1127"/>
                </a:lnTo>
                <a:cubicBezTo>
                  <a:pt x="6064" y="1121"/>
                  <a:pt x="6011" y="1135"/>
                  <a:pt x="5972" y="1169"/>
                </a:cubicBezTo>
                <a:lnTo>
                  <a:pt x="5967" y="1379"/>
                </a:lnTo>
                <a:lnTo>
                  <a:pt x="5921" y="1427"/>
                </a:lnTo>
                <a:lnTo>
                  <a:pt x="5868" y="1427"/>
                </a:lnTo>
                <a:cubicBezTo>
                  <a:pt x="5782" y="1386"/>
                  <a:pt x="5694" y="1345"/>
                  <a:pt x="5604" y="1307"/>
                </a:cubicBezTo>
                <a:cubicBezTo>
                  <a:pt x="5592" y="1277"/>
                  <a:pt x="5594" y="1246"/>
                  <a:pt x="5611" y="1214"/>
                </a:cubicBezTo>
                <a:cubicBezTo>
                  <a:pt x="5696" y="1180"/>
                  <a:pt x="5775" y="1141"/>
                  <a:pt x="5849" y="1097"/>
                </a:cubicBezTo>
                <a:lnTo>
                  <a:pt x="5849" y="997"/>
                </a:lnTo>
                <a:lnTo>
                  <a:pt x="5850" y="992"/>
                </a:lnTo>
                <a:cubicBezTo>
                  <a:pt x="5800" y="1022"/>
                  <a:pt x="5747" y="1050"/>
                  <a:pt x="5690" y="1077"/>
                </a:cubicBezTo>
                <a:cubicBezTo>
                  <a:pt x="5653" y="1084"/>
                  <a:pt x="5618" y="1076"/>
                  <a:pt x="5586" y="1052"/>
                </a:cubicBezTo>
                <a:lnTo>
                  <a:pt x="5586" y="987"/>
                </a:lnTo>
                <a:cubicBezTo>
                  <a:pt x="5615" y="923"/>
                  <a:pt x="5645" y="856"/>
                  <a:pt x="5675" y="784"/>
                </a:cubicBezTo>
                <a:cubicBezTo>
                  <a:pt x="5678" y="747"/>
                  <a:pt x="5684" y="716"/>
                  <a:pt x="5690" y="694"/>
                </a:cubicBezTo>
                <a:lnTo>
                  <a:pt x="5586" y="733"/>
                </a:lnTo>
                <a:lnTo>
                  <a:pt x="5509" y="733"/>
                </a:lnTo>
                <a:lnTo>
                  <a:pt x="5494" y="670"/>
                </a:lnTo>
                <a:cubicBezTo>
                  <a:pt x="5579" y="650"/>
                  <a:pt x="5654" y="620"/>
                  <a:pt x="5719" y="580"/>
                </a:cubicBezTo>
                <a:cubicBezTo>
                  <a:pt x="5727" y="537"/>
                  <a:pt x="5731" y="490"/>
                  <a:pt x="5731" y="439"/>
                </a:cubicBezTo>
                <a:cubicBezTo>
                  <a:pt x="5715" y="400"/>
                  <a:pt x="5711" y="354"/>
                  <a:pt x="5719" y="301"/>
                </a:cubicBezTo>
                <a:lnTo>
                  <a:pt x="5760" y="279"/>
                </a:lnTo>
                <a:lnTo>
                  <a:pt x="5821" y="307"/>
                </a:lnTo>
                <a:close/>
                <a:moveTo>
                  <a:pt x="5020" y="663"/>
                </a:moveTo>
                <a:cubicBezTo>
                  <a:pt x="5106" y="673"/>
                  <a:pt x="5194" y="678"/>
                  <a:pt x="5287" y="678"/>
                </a:cubicBezTo>
                <a:lnTo>
                  <a:pt x="5336" y="718"/>
                </a:lnTo>
                <a:cubicBezTo>
                  <a:pt x="5352" y="763"/>
                  <a:pt x="5344" y="801"/>
                  <a:pt x="5314" y="833"/>
                </a:cubicBezTo>
                <a:cubicBezTo>
                  <a:pt x="5272" y="874"/>
                  <a:pt x="5224" y="889"/>
                  <a:pt x="5168" y="878"/>
                </a:cubicBezTo>
                <a:cubicBezTo>
                  <a:pt x="5142" y="845"/>
                  <a:pt x="5142" y="816"/>
                  <a:pt x="5168" y="791"/>
                </a:cubicBezTo>
                <a:lnTo>
                  <a:pt x="5135" y="771"/>
                </a:lnTo>
                <a:cubicBezTo>
                  <a:pt x="5091" y="765"/>
                  <a:pt x="5047" y="761"/>
                  <a:pt x="5003" y="758"/>
                </a:cubicBezTo>
                <a:lnTo>
                  <a:pt x="4954" y="736"/>
                </a:lnTo>
                <a:lnTo>
                  <a:pt x="4954" y="678"/>
                </a:lnTo>
                <a:lnTo>
                  <a:pt x="5020" y="663"/>
                </a:lnTo>
                <a:close/>
                <a:moveTo>
                  <a:pt x="5160" y="1059"/>
                </a:moveTo>
                <a:lnTo>
                  <a:pt x="5203" y="1086"/>
                </a:lnTo>
                <a:cubicBezTo>
                  <a:pt x="5210" y="1156"/>
                  <a:pt x="5193" y="1215"/>
                  <a:pt x="5152" y="1266"/>
                </a:cubicBezTo>
                <a:cubicBezTo>
                  <a:pt x="5146" y="1288"/>
                  <a:pt x="5152" y="1306"/>
                  <a:pt x="5170" y="1321"/>
                </a:cubicBezTo>
                <a:lnTo>
                  <a:pt x="5289" y="1383"/>
                </a:lnTo>
                <a:lnTo>
                  <a:pt x="5322" y="1436"/>
                </a:lnTo>
                <a:lnTo>
                  <a:pt x="5492" y="1474"/>
                </a:lnTo>
                <a:cubicBezTo>
                  <a:pt x="5575" y="1522"/>
                  <a:pt x="5665" y="1553"/>
                  <a:pt x="5761" y="1567"/>
                </a:cubicBezTo>
                <a:lnTo>
                  <a:pt x="5767" y="1580"/>
                </a:lnTo>
                <a:cubicBezTo>
                  <a:pt x="5865" y="1632"/>
                  <a:pt x="5973" y="1667"/>
                  <a:pt x="6090" y="1687"/>
                </a:cubicBezTo>
                <a:cubicBezTo>
                  <a:pt x="6245" y="1706"/>
                  <a:pt x="6405" y="1723"/>
                  <a:pt x="6571" y="1736"/>
                </a:cubicBezTo>
                <a:lnTo>
                  <a:pt x="6549" y="1798"/>
                </a:lnTo>
                <a:cubicBezTo>
                  <a:pt x="6479" y="1824"/>
                  <a:pt x="6408" y="1838"/>
                  <a:pt x="6336" y="1841"/>
                </a:cubicBezTo>
                <a:cubicBezTo>
                  <a:pt x="6244" y="1832"/>
                  <a:pt x="6153" y="1827"/>
                  <a:pt x="6062" y="1827"/>
                </a:cubicBezTo>
                <a:cubicBezTo>
                  <a:pt x="5958" y="1814"/>
                  <a:pt x="5858" y="1786"/>
                  <a:pt x="5761" y="1742"/>
                </a:cubicBezTo>
                <a:lnTo>
                  <a:pt x="5717" y="1713"/>
                </a:lnTo>
                <a:cubicBezTo>
                  <a:pt x="5591" y="1657"/>
                  <a:pt x="5463" y="1605"/>
                  <a:pt x="5336" y="1558"/>
                </a:cubicBezTo>
                <a:cubicBezTo>
                  <a:pt x="5259" y="1562"/>
                  <a:pt x="5183" y="1572"/>
                  <a:pt x="5108" y="1588"/>
                </a:cubicBezTo>
                <a:cubicBezTo>
                  <a:pt x="5069" y="1594"/>
                  <a:pt x="5032" y="1588"/>
                  <a:pt x="4997" y="1569"/>
                </a:cubicBezTo>
                <a:cubicBezTo>
                  <a:pt x="4981" y="1535"/>
                  <a:pt x="4988" y="1508"/>
                  <a:pt x="5021" y="1487"/>
                </a:cubicBezTo>
                <a:cubicBezTo>
                  <a:pt x="5071" y="1482"/>
                  <a:pt x="5113" y="1468"/>
                  <a:pt x="5149" y="1446"/>
                </a:cubicBezTo>
                <a:lnTo>
                  <a:pt x="5141" y="1449"/>
                </a:lnTo>
                <a:lnTo>
                  <a:pt x="5080" y="1420"/>
                </a:lnTo>
                <a:cubicBezTo>
                  <a:pt x="5041" y="1376"/>
                  <a:pt x="5021" y="1325"/>
                  <a:pt x="5021" y="1268"/>
                </a:cubicBezTo>
                <a:cubicBezTo>
                  <a:pt x="5038" y="1225"/>
                  <a:pt x="5052" y="1191"/>
                  <a:pt x="5062" y="1164"/>
                </a:cubicBezTo>
                <a:cubicBezTo>
                  <a:pt x="5014" y="1177"/>
                  <a:pt x="4956" y="1190"/>
                  <a:pt x="4886" y="1204"/>
                </a:cubicBezTo>
                <a:cubicBezTo>
                  <a:pt x="4867" y="1193"/>
                  <a:pt x="4846" y="1183"/>
                  <a:pt x="4823" y="1174"/>
                </a:cubicBezTo>
                <a:lnTo>
                  <a:pt x="4823" y="1120"/>
                </a:lnTo>
                <a:cubicBezTo>
                  <a:pt x="4903" y="1098"/>
                  <a:pt x="4985" y="1075"/>
                  <a:pt x="5070" y="1053"/>
                </a:cubicBezTo>
                <a:lnTo>
                  <a:pt x="5160" y="1059"/>
                </a:lnTo>
                <a:close/>
                <a:moveTo>
                  <a:pt x="5843" y="1229"/>
                </a:moveTo>
                <a:cubicBezTo>
                  <a:pt x="5833" y="1233"/>
                  <a:pt x="5818" y="1240"/>
                  <a:pt x="5799" y="1250"/>
                </a:cubicBezTo>
                <a:lnTo>
                  <a:pt x="5767" y="1270"/>
                </a:lnTo>
                <a:lnTo>
                  <a:pt x="5846" y="1301"/>
                </a:lnTo>
                <a:lnTo>
                  <a:pt x="5843" y="1301"/>
                </a:lnTo>
                <a:lnTo>
                  <a:pt x="5843" y="1229"/>
                </a:lnTo>
                <a:close/>
                <a:moveTo>
                  <a:pt x="7817" y="312"/>
                </a:moveTo>
                <a:cubicBezTo>
                  <a:pt x="7860" y="326"/>
                  <a:pt x="7909" y="333"/>
                  <a:pt x="7965" y="333"/>
                </a:cubicBezTo>
                <a:cubicBezTo>
                  <a:pt x="8006" y="434"/>
                  <a:pt x="8003" y="532"/>
                  <a:pt x="7958" y="627"/>
                </a:cubicBezTo>
                <a:lnTo>
                  <a:pt x="7883" y="791"/>
                </a:lnTo>
                <a:cubicBezTo>
                  <a:pt x="7829" y="864"/>
                  <a:pt x="7775" y="955"/>
                  <a:pt x="7721" y="1063"/>
                </a:cubicBezTo>
                <a:cubicBezTo>
                  <a:pt x="7682" y="1076"/>
                  <a:pt x="7646" y="1080"/>
                  <a:pt x="7612" y="1075"/>
                </a:cubicBezTo>
                <a:cubicBezTo>
                  <a:pt x="7592" y="1051"/>
                  <a:pt x="7589" y="1030"/>
                  <a:pt x="7602" y="1012"/>
                </a:cubicBezTo>
                <a:lnTo>
                  <a:pt x="7609" y="1019"/>
                </a:lnTo>
                <a:cubicBezTo>
                  <a:pt x="7607" y="1026"/>
                  <a:pt x="7606" y="1036"/>
                  <a:pt x="7606" y="1049"/>
                </a:cubicBezTo>
                <a:cubicBezTo>
                  <a:pt x="7588" y="1103"/>
                  <a:pt x="7589" y="1147"/>
                  <a:pt x="7609" y="1180"/>
                </a:cubicBezTo>
                <a:cubicBezTo>
                  <a:pt x="7655" y="1186"/>
                  <a:pt x="7708" y="1194"/>
                  <a:pt x="7766" y="1205"/>
                </a:cubicBezTo>
                <a:cubicBezTo>
                  <a:pt x="7797" y="1234"/>
                  <a:pt x="7809" y="1267"/>
                  <a:pt x="7801" y="1307"/>
                </a:cubicBezTo>
                <a:cubicBezTo>
                  <a:pt x="7773" y="1356"/>
                  <a:pt x="7738" y="1398"/>
                  <a:pt x="7698" y="1433"/>
                </a:cubicBezTo>
                <a:lnTo>
                  <a:pt x="7620" y="1497"/>
                </a:lnTo>
                <a:lnTo>
                  <a:pt x="7609" y="1550"/>
                </a:lnTo>
                <a:cubicBezTo>
                  <a:pt x="7536" y="1562"/>
                  <a:pt x="7479" y="1588"/>
                  <a:pt x="7439" y="1630"/>
                </a:cubicBezTo>
                <a:lnTo>
                  <a:pt x="7428" y="1625"/>
                </a:lnTo>
                <a:cubicBezTo>
                  <a:pt x="7454" y="1627"/>
                  <a:pt x="7486" y="1619"/>
                  <a:pt x="7523" y="1601"/>
                </a:cubicBezTo>
                <a:cubicBezTo>
                  <a:pt x="7605" y="1569"/>
                  <a:pt x="7690" y="1545"/>
                  <a:pt x="7779" y="1528"/>
                </a:cubicBezTo>
                <a:lnTo>
                  <a:pt x="7852" y="1558"/>
                </a:lnTo>
                <a:cubicBezTo>
                  <a:pt x="7863" y="1604"/>
                  <a:pt x="7855" y="1646"/>
                  <a:pt x="7828" y="1682"/>
                </a:cubicBezTo>
                <a:lnTo>
                  <a:pt x="7730" y="1782"/>
                </a:lnTo>
                <a:cubicBezTo>
                  <a:pt x="7688" y="1815"/>
                  <a:pt x="7640" y="1829"/>
                  <a:pt x="7586" y="1824"/>
                </a:cubicBezTo>
                <a:lnTo>
                  <a:pt x="7561" y="1784"/>
                </a:lnTo>
                <a:cubicBezTo>
                  <a:pt x="7611" y="1732"/>
                  <a:pt x="7659" y="1684"/>
                  <a:pt x="7704" y="1640"/>
                </a:cubicBezTo>
                <a:lnTo>
                  <a:pt x="7708" y="1649"/>
                </a:lnTo>
                <a:cubicBezTo>
                  <a:pt x="7619" y="1676"/>
                  <a:pt x="7538" y="1703"/>
                  <a:pt x="7464" y="1729"/>
                </a:cubicBezTo>
                <a:cubicBezTo>
                  <a:pt x="7394" y="1745"/>
                  <a:pt x="7328" y="1733"/>
                  <a:pt x="7266" y="1695"/>
                </a:cubicBezTo>
                <a:lnTo>
                  <a:pt x="7266" y="1636"/>
                </a:lnTo>
                <a:lnTo>
                  <a:pt x="7470" y="1472"/>
                </a:lnTo>
                <a:cubicBezTo>
                  <a:pt x="7466" y="1446"/>
                  <a:pt x="7461" y="1415"/>
                  <a:pt x="7455" y="1378"/>
                </a:cubicBezTo>
                <a:cubicBezTo>
                  <a:pt x="7472" y="1353"/>
                  <a:pt x="7479" y="1332"/>
                  <a:pt x="7476" y="1315"/>
                </a:cubicBezTo>
                <a:lnTo>
                  <a:pt x="7273" y="1315"/>
                </a:lnTo>
                <a:lnTo>
                  <a:pt x="7257" y="1268"/>
                </a:lnTo>
                <a:lnTo>
                  <a:pt x="7289" y="1242"/>
                </a:lnTo>
                <a:cubicBezTo>
                  <a:pt x="7358" y="1238"/>
                  <a:pt x="7422" y="1225"/>
                  <a:pt x="7481" y="1204"/>
                </a:cubicBezTo>
                <a:cubicBezTo>
                  <a:pt x="7483" y="1161"/>
                  <a:pt x="7481" y="1116"/>
                  <a:pt x="7476" y="1069"/>
                </a:cubicBezTo>
                <a:lnTo>
                  <a:pt x="7471" y="1066"/>
                </a:lnTo>
                <a:lnTo>
                  <a:pt x="7453" y="1084"/>
                </a:lnTo>
                <a:cubicBezTo>
                  <a:pt x="7371" y="1109"/>
                  <a:pt x="7290" y="1126"/>
                  <a:pt x="7211" y="1135"/>
                </a:cubicBezTo>
                <a:cubicBezTo>
                  <a:pt x="7161" y="1093"/>
                  <a:pt x="7132" y="1040"/>
                  <a:pt x="7125" y="977"/>
                </a:cubicBezTo>
                <a:cubicBezTo>
                  <a:pt x="7100" y="860"/>
                  <a:pt x="7076" y="736"/>
                  <a:pt x="7053" y="606"/>
                </a:cubicBezTo>
                <a:lnTo>
                  <a:pt x="7072" y="572"/>
                </a:lnTo>
                <a:cubicBezTo>
                  <a:pt x="7113" y="567"/>
                  <a:pt x="7153" y="576"/>
                  <a:pt x="7191" y="596"/>
                </a:cubicBezTo>
                <a:cubicBezTo>
                  <a:pt x="7222" y="690"/>
                  <a:pt x="7239" y="786"/>
                  <a:pt x="7241" y="883"/>
                </a:cubicBezTo>
                <a:cubicBezTo>
                  <a:pt x="7247" y="936"/>
                  <a:pt x="7266" y="981"/>
                  <a:pt x="7297" y="1019"/>
                </a:cubicBezTo>
                <a:lnTo>
                  <a:pt x="7347" y="1026"/>
                </a:lnTo>
                <a:cubicBezTo>
                  <a:pt x="7399" y="1011"/>
                  <a:pt x="7446" y="989"/>
                  <a:pt x="7490" y="960"/>
                </a:cubicBezTo>
                <a:lnTo>
                  <a:pt x="7490" y="915"/>
                </a:lnTo>
                <a:lnTo>
                  <a:pt x="7451" y="915"/>
                </a:lnTo>
                <a:cubicBezTo>
                  <a:pt x="7451" y="857"/>
                  <a:pt x="7469" y="816"/>
                  <a:pt x="7505" y="792"/>
                </a:cubicBezTo>
                <a:cubicBezTo>
                  <a:pt x="7508" y="779"/>
                  <a:pt x="7508" y="769"/>
                  <a:pt x="7504" y="760"/>
                </a:cubicBezTo>
                <a:cubicBezTo>
                  <a:pt x="7434" y="802"/>
                  <a:pt x="7353" y="829"/>
                  <a:pt x="7263" y="843"/>
                </a:cubicBezTo>
                <a:lnTo>
                  <a:pt x="7208" y="816"/>
                </a:lnTo>
                <a:lnTo>
                  <a:pt x="7208" y="769"/>
                </a:lnTo>
                <a:cubicBezTo>
                  <a:pt x="7312" y="742"/>
                  <a:pt x="7410" y="708"/>
                  <a:pt x="7500" y="666"/>
                </a:cubicBezTo>
                <a:lnTo>
                  <a:pt x="7500" y="531"/>
                </a:lnTo>
                <a:lnTo>
                  <a:pt x="7581" y="531"/>
                </a:lnTo>
                <a:cubicBezTo>
                  <a:pt x="7601" y="572"/>
                  <a:pt x="7614" y="606"/>
                  <a:pt x="7621" y="632"/>
                </a:cubicBezTo>
                <a:cubicBezTo>
                  <a:pt x="7658" y="626"/>
                  <a:pt x="7699" y="643"/>
                  <a:pt x="7744" y="683"/>
                </a:cubicBezTo>
                <a:cubicBezTo>
                  <a:pt x="7709" y="753"/>
                  <a:pt x="7668" y="804"/>
                  <a:pt x="7621" y="839"/>
                </a:cubicBezTo>
                <a:lnTo>
                  <a:pt x="7616" y="906"/>
                </a:lnTo>
                <a:lnTo>
                  <a:pt x="7611" y="905"/>
                </a:lnTo>
                <a:lnTo>
                  <a:pt x="7699" y="871"/>
                </a:lnTo>
                <a:cubicBezTo>
                  <a:pt x="7737" y="795"/>
                  <a:pt x="7778" y="708"/>
                  <a:pt x="7820" y="609"/>
                </a:cubicBezTo>
                <a:cubicBezTo>
                  <a:pt x="7846" y="548"/>
                  <a:pt x="7856" y="491"/>
                  <a:pt x="7850" y="437"/>
                </a:cubicBezTo>
                <a:cubicBezTo>
                  <a:pt x="7827" y="421"/>
                  <a:pt x="7801" y="419"/>
                  <a:pt x="7771" y="431"/>
                </a:cubicBezTo>
                <a:cubicBezTo>
                  <a:pt x="7627" y="521"/>
                  <a:pt x="7471" y="562"/>
                  <a:pt x="7306" y="553"/>
                </a:cubicBezTo>
                <a:lnTo>
                  <a:pt x="7306" y="498"/>
                </a:lnTo>
                <a:cubicBezTo>
                  <a:pt x="7437" y="453"/>
                  <a:pt x="7565" y="403"/>
                  <a:pt x="7691" y="347"/>
                </a:cubicBezTo>
                <a:cubicBezTo>
                  <a:pt x="7731" y="341"/>
                  <a:pt x="7774" y="329"/>
                  <a:pt x="7817" y="312"/>
                </a:cubicBezTo>
                <a:close/>
                <a:moveTo>
                  <a:pt x="6915" y="453"/>
                </a:moveTo>
                <a:lnTo>
                  <a:pt x="6936" y="487"/>
                </a:lnTo>
                <a:cubicBezTo>
                  <a:pt x="6909" y="538"/>
                  <a:pt x="6891" y="585"/>
                  <a:pt x="6882" y="629"/>
                </a:cubicBezTo>
                <a:lnTo>
                  <a:pt x="6845" y="821"/>
                </a:lnTo>
                <a:cubicBezTo>
                  <a:pt x="6828" y="988"/>
                  <a:pt x="6820" y="1147"/>
                  <a:pt x="6820" y="1299"/>
                </a:cubicBezTo>
                <a:lnTo>
                  <a:pt x="6794" y="1293"/>
                </a:lnTo>
                <a:lnTo>
                  <a:pt x="6859" y="1238"/>
                </a:lnTo>
                <a:cubicBezTo>
                  <a:pt x="6872" y="1202"/>
                  <a:pt x="6893" y="1167"/>
                  <a:pt x="6924" y="1133"/>
                </a:cubicBezTo>
                <a:lnTo>
                  <a:pt x="6942" y="1084"/>
                </a:lnTo>
                <a:lnTo>
                  <a:pt x="6989" y="1052"/>
                </a:lnTo>
                <a:lnTo>
                  <a:pt x="7018" y="1092"/>
                </a:lnTo>
                <a:cubicBezTo>
                  <a:pt x="7008" y="1142"/>
                  <a:pt x="6990" y="1183"/>
                  <a:pt x="6965" y="1213"/>
                </a:cubicBezTo>
                <a:cubicBezTo>
                  <a:pt x="6923" y="1331"/>
                  <a:pt x="6879" y="1451"/>
                  <a:pt x="6832" y="1571"/>
                </a:cubicBezTo>
                <a:cubicBezTo>
                  <a:pt x="6811" y="1623"/>
                  <a:pt x="6800" y="1677"/>
                  <a:pt x="6800" y="1733"/>
                </a:cubicBezTo>
                <a:lnTo>
                  <a:pt x="6777" y="1782"/>
                </a:lnTo>
                <a:cubicBezTo>
                  <a:pt x="6740" y="1808"/>
                  <a:pt x="6703" y="1808"/>
                  <a:pt x="6666" y="1781"/>
                </a:cubicBezTo>
                <a:lnTo>
                  <a:pt x="6649" y="1705"/>
                </a:lnTo>
                <a:cubicBezTo>
                  <a:pt x="6659" y="1576"/>
                  <a:pt x="6666" y="1447"/>
                  <a:pt x="6668" y="1318"/>
                </a:cubicBezTo>
                <a:lnTo>
                  <a:pt x="6633" y="1287"/>
                </a:lnTo>
                <a:lnTo>
                  <a:pt x="6575" y="1192"/>
                </a:lnTo>
                <a:cubicBezTo>
                  <a:pt x="6554" y="1123"/>
                  <a:pt x="6526" y="1057"/>
                  <a:pt x="6489" y="992"/>
                </a:cubicBezTo>
                <a:cubicBezTo>
                  <a:pt x="6478" y="949"/>
                  <a:pt x="6495" y="912"/>
                  <a:pt x="6540" y="881"/>
                </a:cubicBezTo>
                <a:cubicBezTo>
                  <a:pt x="6596" y="841"/>
                  <a:pt x="6656" y="815"/>
                  <a:pt x="6718" y="803"/>
                </a:cubicBezTo>
                <a:cubicBezTo>
                  <a:pt x="6736" y="730"/>
                  <a:pt x="6748" y="659"/>
                  <a:pt x="6755" y="590"/>
                </a:cubicBezTo>
                <a:cubicBezTo>
                  <a:pt x="6713" y="606"/>
                  <a:pt x="6666" y="632"/>
                  <a:pt x="6614" y="670"/>
                </a:cubicBezTo>
                <a:cubicBezTo>
                  <a:pt x="6562" y="688"/>
                  <a:pt x="6513" y="687"/>
                  <a:pt x="6468" y="664"/>
                </a:cubicBezTo>
                <a:lnTo>
                  <a:pt x="6468" y="603"/>
                </a:lnTo>
                <a:cubicBezTo>
                  <a:pt x="6521" y="595"/>
                  <a:pt x="6569" y="582"/>
                  <a:pt x="6613" y="563"/>
                </a:cubicBezTo>
                <a:lnTo>
                  <a:pt x="6667" y="524"/>
                </a:lnTo>
                <a:cubicBezTo>
                  <a:pt x="6726" y="499"/>
                  <a:pt x="6789" y="467"/>
                  <a:pt x="6855" y="428"/>
                </a:cubicBezTo>
                <a:lnTo>
                  <a:pt x="6915" y="453"/>
                </a:lnTo>
                <a:close/>
                <a:moveTo>
                  <a:pt x="6703" y="925"/>
                </a:moveTo>
                <a:lnTo>
                  <a:pt x="6641" y="943"/>
                </a:lnTo>
                <a:cubicBezTo>
                  <a:pt x="6619" y="958"/>
                  <a:pt x="6608" y="975"/>
                  <a:pt x="6608" y="995"/>
                </a:cubicBezTo>
                <a:lnTo>
                  <a:pt x="6678" y="1154"/>
                </a:lnTo>
                <a:cubicBezTo>
                  <a:pt x="6694" y="1080"/>
                  <a:pt x="6700" y="1004"/>
                  <a:pt x="6696" y="924"/>
                </a:cubicBezTo>
                <a:lnTo>
                  <a:pt x="6703" y="925"/>
                </a:lnTo>
                <a:close/>
                <a:moveTo>
                  <a:pt x="7646" y="1284"/>
                </a:moveTo>
                <a:cubicBezTo>
                  <a:pt x="7626" y="1284"/>
                  <a:pt x="7611" y="1287"/>
                  <a:pt x="7601" y="1292"/>
                </a:cubicBezTo>
                <a:lnTo>
                  <a:pt x="7601" y="1375"/>
                </a:lnTo>
                <a:lnTo>
                  <a:pt x="7604" y="1369"/>
                </a:lnTo>
                <a:lnTo>
                  <a:pt x="7661" y="1299"/>
                </a:lnTo>
                <a:lnTo>
                  <a:pt x="7661" y="1292"/>
                </a:lnTo>
                <a:lnTo>
                  <a:pt x="7646" y="1284"/>
                </a:lnTo>
                <a:close/>
                <a:moveTo>
                  <a:pt x="8899" y="700"/>
                </a:moveTo>
                <a:cubicBezTo>
                  <a:pt x="8966" y="700"/>
                  <a:pt x="9032" y="719"/>
                  <a:pt x="9097" y="756"/>
                </a:cubicBezTo>
                <a:lnTo>
                  <a:pt x="9082" y="860"/>
                </a:lnTo>
                <a:cubicBezTo>
                  <a:pt x="9033" y="962"/>
                  <a:pt x="8992" y="1046"/>
                  <a:pt x="8961" y="1111"/>
                </a:cubicBezTo>
                <a:cubicBezTo>
                  <a:pt x="9033" y="1089"/>
                  <a:pt x="9115" y="1071"/>
                  <a:pt x="9209" y="1055"/>
                </a:cubicBezTo>
                <a:cubicBezTo>
                  <a:pt x="9340" y="1044"/>
                  <a:pt x="9473" y="1050"/>
                  <a:pt x="9609" y="1071"/>
                </a:cubicBezTo>
                <a:cubicBezTo>
                  <a:pt x="9618" y="1115"/>
                  <a:pt x="9611" y="1149"/>
                  <a:pt x="9589" y="1172"/>
                </a:cubicBezTo>
                <a:cubicBezTo>
                  <a:pt x="9545" y="1183"/>
                  <a:pt x="9508" y="1197"/>
                  <a:pt x="9478" y="1214"/>
                </a:cubicBezTo>
                <a:cubicBezTo>
                  <a:pt x="9427" y="1235"/>
                  <a:pt x="9374" y="1236"/>
                  <a:pt x="9319" y="1220"/>
                </a:cubicBezTo>
                <a:lnTo>
                  <a:pt x="9319" y="1167"/>
                </a:lnTo>
                <a:lnTo>
                  <a:pt x="9380" y="1142"/>
                </a:lnTo>
                <a:lnTo>
                  <a:pt x="9380" y="1153"/>
                </a:lnTo>
                <a:lnTo>
                  <a:pt x="9170" y="1137"/>
                </a:lnTo>
                <a:cubicBezTo>
                  <a:pt x="9056" y="1178"/>
                  <a:pt x="8942" y="1208"/>
                  <a:pt x="8829" y="1225"/>
                </a:cubicBezTo>
                <a:cubicBezTo>
                  <a:pt x="8746" y="1265"/>
                  <a:pt x="8662" y="1300"/>
                  <a:pt x="8578" y="1330"/>
                </a:cubicBezTo>
                <a:cubicBezTo>
                  <a:pt x="8506" y="1350"/>
                  <a:pt x="8435" y="1370"/>
                  <a:pt x="8366" y="1390"/>
                </a:cubicBezTo>
                <a:cubicBezTo>
                  <a:pt x="8281" y="1402"/>
                  <a:pt x="8199" y="1391"/>
                  <a:pt x="8120" y="1357"/>
                </a:cubicBezTo>
                <a:cubicBezTo>
                  <a:pt x="8106" y="1331"/>
                  <a:pt x="8112" y="1306"/>
                  <a:pt x="8136" y="1281"/>
                </a:cubicBezTo>
                <a:cubicBezTo>
                  <a:pt x="8204" y="1289"/>
                  <a:pt x="8271" y="1294"/>
                  <a:pt x="8336" y="1298"/>
                </a:cubicBezTo>
                <a:cubicBezTo>
                  <a:pt x="8494" y="1269"/>
                  <a:pt x="8648" y="1219"/>
                  <a:pt x="8798" y="1150"/>
                </a:cubicBezTo>
                <a:cubicBezTo>
                  <a:pt x="8829" y="1084"/>
                  <a:pt x="8867" y="1015"/>
                  <a:pt x="8913" y="945"/>
                </a:cubicBezTo>
                <a:lnTo>
                  <a:pt x="8951" y="829"/>
                </a:lnTo>
                <a:cubicBezTo>
                  <a:pt x="8869" y="833"/>
                  <a:pt x="8779" y="853"/>
                  <a:pt x="8680" y="889"/>
                </a:cubicBezTo>
                <a:cubicBezTo>
                  <a:pt x="8620" y="897"/>
                  <a:pt x="8566" y="881"/>
                  <a:pt x="8519" y="840"/>
                </a:cubicBezTo>
                <a:lnTo>
                  <a:pt x="8519" y="783"/>
                </a:lnTo>
                <a:lnTo>
                  <a:pt x="8589" y="760"/>
                </a:lnTo>
                <a:lnTo>
                  <a:pt x="8604" y="781"/>
                </a:lnTo>
                <a:cubicBezTo>
                  <a:pt x="8643" y="801"/>
                  <a:pt x="8685" y="801"/>
                  <a:pt x="8732" y="782"/>
                </a:cubicBezTo>
                <a:lnTo>
                  <a:pt x="8899" y="700"/>
                </a:lnTo>
                <a:close/>
                <a:moveTo>
                  <a:pt x="10351" y="301"/>
                </a:moveTo>
                <a:lnTo>
                  <a:pt x="10423" y="325"/>
                </a:lnTo>
                <a:lnTo>
                  <a:pt x="10531" y="388"/>
                </a:lnTo>
                <a:lnTo>
                  <a:pt x="10616" y="491"/>
                </a:lnTo>
                <a:cubicBezTo>
                  <a:pt x="10564" y="597"/>
                  <a:pt x="10543" y="700"/>
                  <a:pt x="10554" y="801"/>
                </a:cubicBezTo>
                <a:lnTo>
                  <a:pt x="10559" y="803"/>
                </a:lnTo>
                <a:cubicBezTo>
                  <a:pt x="10598" y="798"/>
                  <a:pt x="10638" y="780"/>
                  <a:pt x="10678" y="750"/>
                </a:cubicBezTo>
                <a:cubicBezTo>
                  <a:pt x="10734" y="743"/>
                  <a:pt x="10790" y="729"/>
                  <a:pt x="10847" y="707"/>
                </a:cubicBezTo>
                <a:cubicBezTo>
                  <a:pt x="10887" y="713"/>
                  <a:pt x="10928" y="708"/>
                  <a:pt x="10969" y="691"/>
                </a:cubicBezTo>
                <a:lnTo>
                  <a:pt x="11048" y="770"/>
                </a:lnTo>
                <a:lnTo>
                  <a:pt x="11013" y="848"/>
                </a:lnTo>
                <a:lnTo>
                  <a:pt x="10948" y="853"/>
                </a:lnTo>
                <a:cubicBezTo>
                  <a:pt x="10906" y="837"/>
                  <a:pt x="10874" y="824"/>
                  <a:pt x="10851" y="813"/>
                </a:cubicBezTo>
                <a:cubicBezTo>
                  <a:pt x="10745" y="833"/>
                  <a:pt x="10648" y="865"/>
                  <a:pt x="10559" y="909"/>
                </a:cubicBezTo>
                <a:cubicBezTo>
                  <a:pt x="10542" y="991"/>
                  <a:pt x="10527" y="1076"/>
                  <a:pt x="10514" y="1167"/>
                </a:cubicBezTo>
                <a:lnTo>
                  <a:pt x="10441" y="1339"/>
                </a:lnTo>
                <a:cubicBezTo>
                  <a:pt x="10362" y="1448"/>
                  <a:pt x="10275" y="1550"/>
                  <a:pt x="10179" y="1645"/>
                </a:cubicBezTo>
                <a:cubicBezTo>
                  <a:pt x="10128" y="1680"/>
                  <a:pt x="10077" y="1706"/>
                  <a:pt x="10025" y="1722"/>
                </a:cubicBezTo>
                <a:cubicBezTo>
                  <a:pt x="9955" y="1749"/>
                  <a:pt x="9893" y="1740"/>
                  <a:pt x="9841" y="1696"/>
                </a:cubicBezTo>
                <a:cubicBezTo>
                  <a:pt x="9828" y="1676"/>
                  <a:pt x="9834" y="1655"/>
                  <a:pt x="9860" y="1634"/>
                </a:cubicBezTo>
                <a:cubicBezTo>
                  <a:pt x="9889" y="1651"/>
                  <a:pt x="9920" y="1656"/>
                  <a:pt x="9953" y="1650"/>
                </a:cubicBezTo>
                <a:cubicBezTo>
                  <a:pt x="10004" y="1635"/>
                  <a:pt x="10051" y="1610"/>
                  <a:pt x="10095" y="1575"/>
                </a:cubicBezTo>
                <a:cubicBezTo>
                  <a:pt x="10164" y="1506"/>
                  <a:pt x="10229" y="1436"/>
                  <a:pt x="10291" y="1364"/>
                </a:cubicBezTo>
                <a:lnTo>
                  <a:pt x="10377" y="1197"/>
                </a:lnTo>
                <a:cubicBezTo>
                  <a:pt x="10408" y="1112"/>
                  <a:pt x="10421" y="1031"/>
                  <a:pt x="10415" y="954"/>
                </a:cubicBezTo>
                <a:cubicBezTo>
                  <a:pt x="10339" y="993"/>
                  <a:pt x="10260" y="1038"/>
                  <a:pt x="10179" y="1090"/>
                </a:cubicBezTo>
                <a:cubicBezTo>
                  <a:pt x="10111" y="1117"/>
                  <a:pt x="10043" y="1128"/>
                  <a:pt x="9972" y="1121"/>
                </a:cubicBezTo>
                <a:cubicBezTo>
                  <a:pt x="9929" y="1098"/>
                  <a:pt x="9912" y="1057"/>
                  <a:pt x="9920" y="997"/>
                </a:cubicBezTo>
                <a:cubicBezTo>
                  <a:pt x="9946" y="999"/>
                  <a:pt x="9977" y="990"/>
                  <a:pt x="10012" y="969"/>
                </a:cubicBezTo>
                <a:cubicBezTo>
                  <a:pt x="10010" y="999"/>
                  <a:pt x="10012" y="1016"/>
                  <a:pt x="10020" y="1022"/>
                </a:cubicBezTo>
                <a:cubicBezTo>
                  <a:pt x="10058" y="1028"/>
                  <a:pt x="10096" y="1019"/>
                  <a:pt x="10136" y="997"/>
                </a:cubicBezTo>
                <a:lnTo>
                  <a:pt x="10162" y="970"/>
                </a:lnTo>
                <a:lnTo>
                  <a:pt x="10186" y="970"/>
                </a:lnTo>
                <a:lnTo>
                  <a:pt x="10429" y="856"/>
                </a:lnTo>
                <a:cubicBezTo>
                  <a:pt x="10429" y="742"/>
                  <a:pt x="10441" y="626"/>
                  <a:pt x="10464" y="508"/>
                </a:cubicBezTo>
                <a:cubicBezTo>
                  <a:pt x="10451" y="491"/>
                  <a:pt x="10435" y="473"/>
                  <a:pt x="10417" y="455"/>
                </a:cubicBezTo>
                <a:lnTo>
                  <a:pt x="10355" y="426"/>
                </a:lnTo>
                <a:lnTo>
                  <a:pt x="10298" y="361"/>
                </a:lnTo>
                <a:lnTo>
                  <a:pt x="10328" y="291"/>
                </a:lnTo>
                <a:lnTo>
                  <a:pt x="10351" y="301"/>
                </a:lnTo>
                <a:close/>
                <a:moveTo>
                  <a:pt x="10545" y="1274"/>
                </a:moveTo>
                <a:cubicBezTo>
                  <a:pt x="10611" y="1274"/>
                  <a:pt x="10679" y="1291"/>
                  <a:pt x="10749" y="1326"/>
                </a:cubicBezTo>
                <a:cubicBezTo>
                  <a:pt x="10861" y="1379"/>
                  <a:pt x="10966" y="1450"/>
                  <a:pt x="11062" y="1540"/>
                </a:cubicBezTo>
                <a:lnTo>
                  <a:pt x="11120" y="1609"/>
                </a:lnTo>
                <a:lnTo>
                  <a:pt x="11132" y="1655"/>
                </a:lnTo>
                <a:lnTo>
                  <a:pt x="11062" y="1713"/>
                </a:lnTo>
                <a:cubicBezTo>
                  <a:pt x="10989" y="1699"/>
                  <a:pt x="10922" y="1668"/>
                  <a:pt x="10863" y="1619"/>
                </a:cubicBezTo>
                <a:lnTo>
                  <a:pt x="10876" y="1555"/>
                </a:lnTo>
                <a:lnTo>
                  <a:pt x="10916" y="1550"/>
                </a:lnTo>
                <a:lnTo>
                  <a:pt x="10916" y="1558"/>
                </a:lnTo>
                <a:lnTo>
                  <a:pt x="10869" y="1519"/>
                </a:lnTo>
                <a:cubicBezTo>
                  <a:pt x="10795" y="1472"/>
                  <a:pt x="10721" y="1428"/>
                  <a:pt x="10646" y="1387"/>
                </a:cubicBezTo>
                <a:cubicBezTo>
                  <a:pt x="10604" y="1381"/>
                  <a:pt x="10558" y="1369"/>
                  <a:pt x="10509" y="1350"/>
                </a:cubicBezTo>
                <a:lnTo>
                  <a:pt x="10494" y="1308"/>
                </a:lnTo>
                <a:lnTo>
                  <a:pt x="10545" y="1274"/>
                </a:lnTo>
                <a:close/>
                <a:moveTo>
                  <a:pt x="12400" y="120"/>
                </a:moveTo>
                <a:cubicBezTo>
                  <a:pt x="12417" y="129"/>
                  <a:pt x="12437" y="138"/>
                  <a:pt x="12459" y="146"/>
                </a:cubicBezTo>
                <a:lnTo>
                  <a:pt x="12467" y="200"/>
                </a:lnTo>
                <a:cubicBezTo>
                  <a:pt x="12358" y="265"/>
                  <a:pt x="12252" y="324"/>
                  <a:pt x="12151" y="376"/>
                </a:cubicBezTo>
                <a:cubicBezTo>
                  <a:pt x="12077" y="442"/>
                  <a:pt x="12000" y="493"/>
                  <a:pt x="11922" y="531"/>
                </a:cubicBezTo>
                <a:lnTo>
                  <a:pt x="11893" y="568"/>
                </a:lnTo>
                <a:cubicBezTo>
                  <a:pt x="11838" y="619"/>
                  <a:pt x="11784" y="663"/>
                  <a:pt x="11732" y="700"/>
                </a:cubicBezTo>
                <a:cubicBezTo>
                  <a:pt x="11667" y="774"/>
                  <a:pt x="11605" y="841"/>
                  <a:pt x="11546" y="901"/>
                </a:cubicBezTo>
                <a:lnTo>
                  <a:pt x="11542" y="893"/>
                </a:lnTo>
                <a:cubicBezTo>
                  <a:pt x="11804" y="761"/>
                  <a:pt x="12077" y="641"/>
                  <a:pt x="12360" y="533"/>
                </a:cubicBezTo>
                <a:cubicBezTo>
                  <a:pt x="12471" y="489"/>
                  <a:pt x="12585" y="481"/>
                  <a:pt x="12703" y="510"/>
                </a:cubicBezTo>
                <a:cubicBezTo>
                  <a:pt x="12708" y="562"/>
                  <a:pt x="12700" y="606"/>
                  <a:pt x="12680" y="642"/>
                </a:cubicBezTo>
                <a:cubicBezTo>
                  <a:pt x="12579" y="722"/>
                  <a:pt x="12474" y="787"/>
                  <a:pt x="12364" y="839"/>
                </a:cubicBezTo>
                <a:cubicBezTo>
                  <a:pt x="12326" y="855"/>
                  <a:pt x="12292" y="852"/>
                  <a:pt x="12261" y="831"/>
                </a:cubicBezTo>
                <a:lnTo>
                  <a:pt x="12261" y="787"/>
                </a:lnTo>
                <a:cubicBezTo>
                  <a:pt x="12373" y="722"/>
                  <a:pt x="12474" y="650"/>
                  <a:pt x="12563" y="571"/>
                </a:cubicBezTo>
                <a:lnTo>
                  <a:pt x="12563" y="578"/>
                </a:lnTo>
                <a:cubicBezTo>
                  <a:pt x="12546" y="585"/>
                  <a:pt x="12524" y="588"/>
                  <a:pt x="12497" y="588"/>
                </a:cubicBezTo>
                <a:cubicBezTo>
                  <a:pt x="12470" y="609"/>
                  <a:pt x="12441" y="617"/>
                  <a:pt x="12409" y="613"/>
                </a:cubicBezTo>
                <a:cubicBezTo>
                  <a:pt x="12303" y="664"/>
                  <a:pt x="12198" y="703"/>
                  <a:pt x="12093" y="733"/>
                </a:cubicBezTo>
                <a:lnTo>
                  <a:pt x="12085" y="741"/>
                </a:lnTo>
                <a:cubicBezTo>
                  <a:pt x="12000" y="781"/>
                  <a:pt x="11919" y="813"/>
                  <a:pt x="11842" y="839"/>
                </a:cubicBezTo>
                <a:cubicBezTo>
                  <a:pt x="11738" y="907"/>
                  <a:pt x="11629" y="965"/>
                  <a:pt x="11516" y="1013"/>
                </a:cubicBezTo>
                <a:lnTo>
                  <a:pt x="11443" y="1013"/>
                </a:lnTo>
                <a:cubicBezTo>
                  <a:pt x="11408" y="989"/>
                  <a:pt x="11394" y="955"/>
                  <a:pt x="11401" y="911"/>
                </a:cubicBezTo>
                <a:lnTo>
                  <a:pt x="11497" y="798"/>
                </a:lnTo>
                <a:lnTo>
                  <a:pt x="11556" y="749"/>
                </a:lnTo>
                <a:lnTo>
                  <a:pt x="11744" y="561"/>
                </a:lnTo>
                <a:cubicBezTo>
                  <a:pt x="11889" y="442"/>
                  <a:pt x="12037" y="339"/>
                  <a:pt x="12188" y="253"/>
                </a:cubicBezTo>
                <a:lnTo>
                  <a:pt x="12002" y="248"/>
                </a:lnTo>
                <a:cubicBezTo>
                  <a:pt x="11957" y="218"/>
                  <a:pt x="11954" y="182"/>
                  <a:pt x="11993" y="140"/>
                </a:cubicBezTo>
                <a:lnTo>
                  <a:pt x="12102" y="151"/>
                </a:lnTo>
                <a:lnTo>
                  <a:pt x="12400" y="120"/>
                </a:lnTo>
                <a:close/>
                <a:moveTo>
                  <a:pt x="11692" y="291"/>
                </a:moveTo>
                <a:cubicBezTo>
                  <a:pt x="11751" y="312"/>
                  <a:pt x="11805" y="326"/>
                  <a:pt x="11855" y="333"/>
                </a:cubicBezTo>
                <a:cubicBezTo>
                  <a:pt x="11889" y="389"/>
                  <a:pt x="11885" y="437"/>
                  <a:pt x="11842" y="477"/>
                </a:cubicBezTo>
                <a:cubicBezTo>
                  <a:pt x="11791" y="487"/>
                  <a:pt x="11753" y="473"/>
                  <a:pt x="11727" y="437"/>
                </a:cubicBezTo>
                <a:cubicBezTo>
                  <a:pt x="11694" y="401"/>
                  <a:pt x="11683" y="352"/>
                  <a:pt x="11692" y="291"/>
                </a:cubicBezTo>
                <a:close/>
                <a:moveTo>
                  <a:pt x="12148" y="946"/>
                </a:moveTo>
                <a:cubicBezTo>
                  <a:pt x="12194" y="941"/>
                  <a:pt x="12242" y="950"/>
                  <a:pt x="12291" y="974"/>
                </a:cubicBezTo>
                <a:lnTo>
                  <a:pt x="12310" y="1030"/>
                </a:lnTo>
                <a:cubicBezTo>
                  <a:pt x="12290" y="1103"/>
                  <a:pt x="12266" y="1162"/>
                  <a:pt x="12238" y="1205"/>
                </a:cubicBezTo>
                <a:lnTo>
                  <a:pt x="12277" y="1214"/>
                </a:lnTo>
                <a:cubicBezTo>
                  <a:pt x="12306" y="1250"/>
                  <a:pt x="12327" y="1279"/>
                  <a:pt x="12341" y="1303"/>
                </a:cubicBezTo>
                <a:cubicBezTo>
                  <a:pt x="12385" y="1298"/>
                  <a:pt x="12430" y="1275"/>
                  <a:pt x="12476" y="1234"/>
                </a:cubicBezTo>
                <a:cubicBezTo>
                  <a:pt x="12518" y="1248"/>
                  <a:pt x="12561" y="1257"/>
                  <a:pt x="12606" y="1260"/>
                </a:cubicBezTo>
                <a:lnTo>
                  <a:pt x="12612" y="1318"/>
                </a:lnTo>
                <a:lnTo>
                  <a:pt x="12589" y="1353"/>
                </a:lnTo>
                <a:lnTo>
                  <a:pt x="12462" y="1353"/>
                </a:lnTo>
                <a:cubicBezTo>
                  <a:pt x="12421" y="1372"/>
                  <a:pt x="12386" y="1388"/>
                  <a:pt x="12354" y="1401"/>
                </a:cubicBezTo>
                <a:lnTo>
                  <a:pt x="12346" y="1419"/>
                </a:lnTo>
                <a:cubicBezTo>
                  <a:pt x="12346" y="1511"/>
                  <a:pt x="12337" y="1603"/>
                  <a:pt x="12319" y="1694"/>
                </a:cubicBezTo>
                <a:cubicBezTo>
                  <a:pt x="12281" y="1800"/>
                  <a:pt x="12236" y="1900"/>
                  <a:pt x="12184" y="1994"/>
                </a:cubicBezTo>
                <a:lnTo>
                  <a:pt x="12091" y="2051"/>
                </a:lnTo>
                <a:cubicBezTo>
                  <a:pt x="12024" y="2072"/>
                  <a:pt x="11967" y="2066"/>
                  <a:pt x="11920" y="2035"/>
                </a:cubicBezTo>
                <a:cubicBezTo>
                  <a:pt x="11871" y="1998"/>
                  <a:pt x="11835" y="1946"/>
                  <a:pt x="11810" y="1881"/>
                </a:cubicBezTo>
                <a:cubicBezTo>
                  <a:pt x="11886" y="1906"/>
                  <a:pt x="11952" y="1932"/>
                  <a:pt x="12005" y="1961"/>
                </a:cubicBezTo>
                <a:cubicBezTo>
                  <a:pt x="12028" y="1961"/>
                  <a:pt x="12048" y="1952"/>
                  <a:pt x="12066" y="1935"/>
                </a:cubicBezTo>
                <a:cubicBezTo>
                  <a:pt x="12112" y="1862"/>
                  <a:pt x="12153" y="1784"/>
                  <a:pt x="12188" y="1703"/>
                </a:cubicBezTo>
                <a:cubicBezTo>
                  <a:pt x="12201" y="1618"/>
                  <a:pt x="12217" y="1531"/>
                  <a:pt x="12235" y="1441"/>
                </a:cubicBezTo>
                <a:lnTo>
                  <a:pt x="12232" y="1429"/>
                </a:lnTo>
                <a:cubicBezTo>
                  <a:pt x="12138" y="1475"/>
                  <a:pt x="12038" y="1518"/>
                  <a:pt x="11933" y="1557"/>
                </a:cubicBezTo>
                <a:cubicBezTo>
                  <a:pt x="11867" y="1583"/>
                  <a:pt x="11800" y="1596"/>
                  <a:pt x="11733" y="1596"/>
                </a:cubicBezTo>
                <a:lnTo>
                  <a:pt x="11702" y="1557"/>
                </a:lnTo>
                <a:lnTo>
                  <a:pt x="11726" y="1524"/>
                </a:lnTo>
                <a:cubicBezTo>
                  <a:pt x="11885" y="1479"/>
                  <a:pt x="12041" y="1422"/>
                  <a:pt x="12195" y="1355"/>
                </a:cubicBezTo>
                <a:lnTo>
                  <a:pt x="12223" y="1342"/>
                </a:lnTo>
                <a:lnTo>
                  <a:pt x="12209" y="1331"/>
                </a:lnTo>
                <a:lnTo>
                  <a:pt x="12195" y="1317"/>
                </a:lnTo>
                <a:cubicBezTo>
                  <a:pt x="12153" y="1334"/>
                  <a:pt x="12106" y="1328"/>
                  <a:pt x="12057" y="1299"/>
                </a:cubicBezTo>
                <a:lnTo>
                  <a:pt x="12057" y="1248"/>
                </a:lnTo>
                <a:lnTo>
                  <a:pt x="12082" y="1233"/>
                </a:lnTo>
                <a:cubicBezTo>
                  <a:pt x="12127" y="1170"/>
                  <a:pt x="12159" y="1108"/>
                  <a:pt x="12178" y="1045"/>
                </a:cubicBezTo>
                <a:cubicBezTo>
                  <a:pt x="12131" y="1051"/>
                  <a:pt x="12081" y="1065"/>
                  <a:pt x="12026" y="1088"/>
                </a:cubicBezTo>
                <a:cubicBezTo>
                  <a:pt x="11985" y="1100"/>
                  <a:pt x="11951" y="1090"/>
                  <a:pt x="11925" y="1058"/>
                </a:cubicBezTo>
                <a:lnTo>
                  <a:pt x="11939" y="1009"/>
                </a:lnTo>
                <a:cubicBezTo>
                  <a:pt x="12010" y="994"/>
                  <a:pt x="12079" y="973"/>
                  <a:pt x="12148" y="946"/>
                </a:cubicBezTo>
                <a:close/>
                <a:moveTo>
                  <a:pt x="3178" y="2560"/>
                </a:moveTo>
                <a:lnTo>
                  <a:pt x="3178" y="2197"/>
                </a:lnTo>
                <a:lnTo>
                  <a:pt x="3304" y="2197"/>
                </a:lnTo>
                <a:cubicBezTo>
                  <a:pt x="3435" y="2194"/>
                  <a:pt x="3499" y="2266"/>
                  <a:pt x="3497" y="2374"/>
                </a:cubicBezTo>
                <a:cubicBezTo>
                  <a:pt x="3501" y="2485"/>
                  <a:pt x="3410" y="2563"/>
                  <a:pt x="3303" y="2560"/>
                </a:cubicBezTo>
                <a:lnTo>
                  <a:pt x="3178" y="2560"/>
                </a:lnTo>
                <a:close/>
                <a:moveTo>
                  <a:pt x="3255" y="2261"/>
                </a:moveTo>
                <a:lnTo>
                  <a:pt x="3255" y="2496"/>
                </a:lnTo>
                <a:lnTo>
                  <a:pt x="3298" y="2496"/>
                </a:lnTo>
                <a:cubicBezTo>
                  <a:pt x="3371" y="2498"/>
                  <a:pt x="3418" y="2445"/>
                  <a:pt x="3416" y="2375"/>
                </a:cubicBezTo>
                <a:cubicBezTo>
                  <a:pt x="3419" y="2304"/>
                  <a:pt x="3363" y="2260"/>
                  <a:pt x="3297" y="2261"/>
                </a:cubicBezTo>
                <a:lnTo>
                  <a:pt x="3255" y="2261"/>
                </a:lnTo>
                <a:close/>
                <a:moveTo>
                  <a:pt x="3627" y="2317"/>
                </a:moveTo>
                <a:cubicBezTo>
                  <a:pt x="3650" y="2304"/>
                  <a:pt x="3702" y="2295"/>
                  <a:pt x="3725" y="2295"/>
                </a:cubicBezTo>
                <a:cubicBezTo>
                  <a:pt x="3798" y="2293"/>
                  <a:pt x="3834" y="2337"/>
                  <a:pt x="3833" y="2404"/>
                </a:cubicBezTo>
                <a:lnTo>
                  <a:pt x="3833" y="2560"/>
                </a:lnTo>
                <a:lnTo>
                  <a:pt x="3761" y="2560"/>
                </a:lnTo>
                <a:lnTo>
                  <a:pt x="3761" y="2523"/>
                </a:lnTo>
                <a:lnTo>
                  <a:pt x="3760" y="2523"/>
                </a:lnTo>
                <a:cubicBezTo>
                  <a:pt x="3743" y="2552"/>
                  <a:pt x="3714" y="2567"/>
                  <a:pt x="3683" y="2566"/>
                </a:cubicBezTo>
                <a:cubicBezTo>
                  <a:pt x="3635" y="2568"/>
                  <a:pt x="3600" y="2535"/>
                  <a:pt x="3601" y="2489"/>
                </a:cubicBezTo>
                <a:cubicBezTo>
                  <a:pt x="3644" y="2432"/>
                  <a:pt x="3546" y="2420"/>
                  <a:pt x="3762" y="2393"/>
                </a:cubicBezTo>
                <a:cubicBezTo>
                  <a:pt x="3763" y="2362"/>
                  <a:pt x="3743" y="2347"/>
                  <a:pt x="3715" y="2347"/>
                </a:cubicBezTo>
                <a:cubicBezTo>
                  <a:pt x="3684" y="2347"/>
                  <a:pt x="3652" y="2358"/>
                  <a:pt x="3627" y="2375"/>
                </a:cubicBezTo>
                <a:lnTo>
                  <a:pt x="3627" y="2317"/>
                </a:lnTo>
                <a:close/>
                <a:moveTo>
                  <a:pt x="3713" y="2443"/>
                </a:moveTo>
                <a:cubicBezTo>
                  <a:pt x="3685" y="2446"/>
                  <a:pt x="3672" y="2462"/>
                  <a:pt x="3672" y="2480"/>
                </a:cubicBezTo>
                <a:cubicBezTo>
                  <a:pt x="3672" y="2501"/>
                  <a:pt x="3691" y="2513"/>
                  <a:pt x="3709" y="2512"/>
                </a:cubicBezTo>
                <a:cubicBezTo>
                  <a:pt x="3741" y="2513"/>
                  <a:pt x="3763" y="2483"/>
                  <a:pt x="3762" y="2455"/>
                </a:cubicBezTo>
                <a:lnTo>
                  <a:pt x="3762" y="2437"/>
                </a:lnTo>
                <a:lnTo>
                  <a:pt x="3713" y="2443"/>
                </a:lnTo>
                <a:close/>
                <a:moveTo>
                  <a:pt x="3966" y="2560"/>
                </a:moveTo>
                <a:lnTo>
                  <a:pt x="3966" y="2177"/>
                </a:lnTo>
                <a:lnTo>
                  <a:pt x="4042" y="2177"/>
                </a:lnTo>
                <a:lnTo>
                  <a:pt x="4042" y="2560"/>
                </a:lnTo>
                <a:lnTo>
                  <a:pt x="3966" y="2560"/>
                </a:lnTo>
                <a:close/>
                <a:moveTo>
                  <a:pt x="4173" y="2216"/>
                </a:moveTo>
                <a:cubicBezTo>
                  <a:pt x="4173" y="2191"/>
                  <a:pt x="4197" y="2176"/>
                  <a:pt x="4217" y="2177"/>
                </a:cubicBezTo>
                <a:cubicBezTo>
                  <a:pt x="4241" y="2176"/>
                  <a:pt x="4262" y="2194"/>
                  <a:pt x="4261" y="2216"/>
                </a:cubicBezTo>
                <a:cubicBezTo>
                  <a:pt x="4262" y="2242"/>
                  <a:pt x="4238" y="2258"/>
                  <a:pt x="4217" y="2256"/>
                </a:cubicBezTo>
                <a:cubicBezTo>
                  <a:pt x="4194" y="2258"/>
                  <a:pt x="4172" y="2238"/>
                  <a:pt x="4173" y="2216"/>
                </a:cubicBezTo>
                <a:close/>
                <a:moveTo>
                  <a:pt x="4179" y="2560"/>
                </a:moveTo>
                <a:lnTo>
                  <a:pt x="4179" y="2301"/>
                </a:lnTo>
                <a:lnTo>
                  <a:pt x="4254" y="2301"/>
                </a:lnTo>
                <a:lnTo>
                  <a:pt x="4254" y="2560"/>
                </a:lnTo>
                <a:lnTo>
                  <a:pt x="4179" y="2560"/>
                </a:lnTo>
                <a:close/>
                <a:moveTo>
                  <a:pt x="4398" y="2317"/>
                </a:moveTo>
                <a:cubicBezTo>
                  <a:pt x="4421" y="2304"/>
                  <a:pt x="4473" y="2295"/>
                  <a:pt x="4496" y="2295"/>
                </a:cubicBezTo>
                <a:cubicBezTo>
                  <a:pt x="4569" y="2293"/>
                  <a:pt x="4605" y="2337"/>
                  <a:pt x="4604" y="2404"/>
                </a:cubicBezTo>
                <a:lnTo>
                  <a:pt x="4604" y="2560"/>
                </a:lnTo>
                <a:lnTo>
                  <a:pt x="4532" y="2560"/>
                </a:lnTo>
                <a:lnTo>
                  <a:pt x="4532" y="2523"/>
                </a:lnTo>
                <a:lnTo>
                  <a:pt x="4531" y="2523"/>
                </a:lnTo>
                <a:cubicBezTo>
                  <a:pt x="4514" y="2552"/>
                  <a:pt x="4485" y="2567"/>
                  <a:pt x="4454" y="2566"/>
                </a:cubicBezTo>
                <a:cubicBezTo>
                  <a:pt x="4406" y="2568"/>
                  <a:pt x="4371" y="2535"/>
                  <a:pt x="4372" y="2489"/>
                </a:cubicBezTo>
                <a:cubicBezTo>
                  <a:pt x="4415" y="2432"/>
                  <a:pt x="4317" y="2420"/>
                  <a:pt x="4533" y="2393"/>
                </a:cubicBezTo>
                <a:cubicBezTo>
                  <a:pt x="4534" y="2362"/>
                  <a:pt x="4514" y="2347"/>
                  <a:pt x="4486" y="2347"/>
                </a:cubicBezTo>
                <a:cubicBezTo>
                  <a:pt x="4455" y="2347"/>
                  <a:pt x="4423" y="2358"/>
                  <a:pt x="4398" y="2375"/>
                </a:cubicBezTo>
                <a:lnTo>
                  <a:pt x="4398" y="2317"/>
                </a:lnTo>
                <a:close/>
                <a:moveTo>
                  <a:pt x="4484" y="2443"/>
                </a:moveTo>
                <a:cubicBezTo>
                  <a:pt x="4456" y="2446"/>
                  <a:pt x="4443" y="2462"/>
                  <a:pt x="4443" y="2480"/>
                </a:cubicBezTo>
                <a:cubicBezTo>
                  <a:pt x="4443" y="2501"/>
                  <a:pt x="4462" y="2513"/>
                  <a:pt x="4480" y="2512"/>
                </a:cubicBezTo>
                <a:cubicBezTo>
                  <a:pt x="4512" y="2513"/>
                  <a:pt x="4534" y="2483"/>
                  <a:pt x="4533" y="2455"/>
                </a:cubicBezTo>
                <a:lnTo>
                  <a:pt x="4533" y="2437"/>
                </a:lnTo>
                <a:lnTo>
                  <a:pt x="4484" y="2443"/>
                </a:lnTo>
                <a:close/>
                <a:moveTo>
                  <a:pt x="4984" y="2560"/>
                </a:moveTo>
                <a:lnTo>
                  <a:pt x="4909" y="2560"/>
                </a:lnTo>
                <a:lnTo>
                  <a:pt x="4909" y="2415"/>
                </a:lnTo>
                <a:cubicBezTo>
                  <a:pt x="4910" y="2373"/>
                  <a:pt x="4892" y="2352"/>
                  <a:pt x="4864" y="2352"/>
                </a:cubicBezTo>
                <a:cubicBezTo>
                  <a:pt x="4830" y="2352"/>
                  <a:pt x="4812" y="2385"/>
                  <a:pt x="4813" y="2412"/>
                </a:cubicBezTo>
                <a:lnTo>
                  <a:pt x="4813" y="2560"/>
                </a:lnTo>
                <a:lnTo>
                  <a:pt x="4738" y="2560"/>
                </a:lnTo>
                <a:lnTo>
                  <a:pt x="4738" y="2301"/>
                </a:lnTo>
                <a:lnTo>
                  <a:pt x="4813" y="2301"/>
                </a:lnTo>
                <a:lnTo>
                  <a:pt x="4813" y="2342"/>
                </a:lnTo>
                <a:lnTo>
                  <a:pt x="4814" y="2342"/>
                </a:lnTo>
                <a:cubicBezTo>
                  <a:pt x="4832" y="2310"/>
                  <a:pt x="4864" y="2295"/>
                  <a:pt x="4898" y="2295"/>
                </a:cubicBezTo>
                <a:cubicBezTo>
                  <a:pt x="4956" y="2293"/>
                  <a:pt x="4985" y="2336"/>
                  <a:pt x="4984" y="2402"/>
                </a:cubicBezTo>
                <a:lnTo>
                  <a:pt x="4984" y="2560"/>
                </a:lnTo>
                <a:close/>
                <a:moveTo>
                  <a:pt x="5633" y="2404"/>
                </a:moveTo>
                <a:cubicBezTo>
                  <a:pt x="5636" y="2514"/>
                  <a:pt x="5575" y="2568"/>
                  <a:pt x="5482" y="2566"/>
                </a:cubicBezTo>
                <a:cubicBezTo>
                  <a:pt x="5383" y="2570"/>
                  <a:pt x="5335" y="2505"/>
                  <a:pt x="5336" y="2408"/>
                </a:cubicBezTo>
                <a:lnTo>
                  <a:pt x="5336" y="2197"/>
                </a:lnTo>
                <a:lnTo>
                  <a:pt x="5414" y="2197"/>
                </a:lnTo>
                <a:lnTo>
                  <a:pt x="5414" y="2409"/>
                </a:lnTo>
                <a:cubicBezTo>
                  <a:pt x="5413" y="2470"/>
                  <a:pt x="5442" y="2500"/>
                  <a:pt x="5486" y="2499"/>
                </a:cubicBezTo>
                <a:cubicBezTo>
                  <a:pt x="5534" y="2501"/>
                  <a:pt x="5557" y="2466"/>
                  <a:pt x="5556" y="2412"/>
                </a:cubicBezTo>
                <a:lnTo>
                  <a:pt x="5556" y="2197"/>
                </a:lnTo>
                <a:lnTo>
                  <a:pt x="5633" y="2197"/>
                </a:lnTo>
                <a:lnTo>
                  <a:pt x="5633" y="2404"/>
                </a:lnTo>
                <a:close/>
                <a:moveTo>
                  <a:pt x="6021" y="2560"/>
                </a:moveTo>
                <a:lnTo>
                  <a:pt x="5946" y="2560"/>
                </a:lnTo>
                <a:lnTo>
                  <a:pt x="5946" y="2415"/>
                </a:lnTo>
                <a:cubicBezTo>
                  <a:pt x="5947" y="2373"/>
                  <a:pt x="5929" y="2352"/>
                  <a:pt x="5901" y="2352"/>
                </a:cubicBezTo>
                <a:cubicBezTo>
                  <a:pt x="5867" y="2352"/>
                  <a:pt x="5849" y="2385"/>
                  <a:pt x="5850" y="2412"/>
                </a:cubicBezTo>
                <a:lnTo>
                  <a:pt x="5850" y="2560"/>
                </a:lnTo>
                <a:lnTo>
                  <a:pt x="5775" y="2560"/>
                </a:lnTo>
                <a:lnTo>
                  <a:pt x="5775" y="2301"/>
                </a:lnTo>
                <a:lnTo>
                  <a:pt x="5850" y="2301"/>
                </a:lnTo>
                <a:lnTo>
                  <a:pt x="5850" y="2342"/>
                </a:lnTo>
                <a:lnTo>
                  <a:pt x="5851" y="2342"/>
                </a:lnTo>
                <a:cubicBezTo>
                  <a:pt x="5869" y="2310"/>
                  <a:pt x="5901" y="2295"/>
                  <a:pt x="5935" y="2295"/>
                </a:cubicBezTo>
                <a:cubicBezTo>
                  <a:pt x="5993" y="2293"/>
                  <a:pt x="6022" y="2336"/>
                  <a:pt x="6021" y="2402"/>
                </a:cubicBezTo>
                <a:lnTo>
                  <a:pt x="6021" y="2560"/>
                </a:lnTo>
                <a:close/>
                <a:moveTo>
                  <a:pt x="6150" y="2216"/>
                </a:moveTo>
                <a:cubicBezTo>
                  <a:pt x="6150" y="2191"/>
                  <a:pt x="6174" y="2176"/>
                  <a:pt x="6194" y="2177"/>
                </a:cubicBezTo>
                <a:cubicBezTo>
                  <a:pt x="6218" y="2176"/>
                  <a:pt x="6239" y="2194"/>
                  <a:pt x="6238" y="2216"/>
                </a:cubicBezTo>
                <a:cubicBezTo>
                  <a:pt x="6239" y="2242"/>
                  <a:pt x="6215" y="2258"/>
                  <a:pt x="6194" y="2256"/>
                </a:cubicBezTo>
                <a:cubicBezTo>
                  <a:pt x="6171" y="2258"/>
                  <a:pt x="6149" y="2238"/>
                  <a:pt x="6150" y="2216"/>
                </a:cubicBezTo>
                <a:close/>
                <a:moveTo>
                  <a:pt x="6156" y="2560"/>
                </a:moveTo>
                <a:lnTo>
                  <a:pt x="6156" y="2301"/>
                </a:lnTo>
                <a:lnTo>
                  <a:pt x="6231" y="2301"/>
                </a:lnTo>
                <a:lnTo>
                  <a:pt x="6231" y="2560"/>
                </a:lnTo>
                <a:lnTo>
                  <a:pt x="6156" y="2560"/>
                </a:lnTo>
                <a:close/>
                <a:moveTo>
                  <a:pt x="6611" y="2301"/>
                </a:moveTo>
                <a:lnTo>
                  <a:pt x="6514" y="2560"/>
                </a:lnTo>
                <a:lnTo>
                  <a:pt x="6428" y="2560"/>
                </a:lnTo>
                <a:lnTo>
                  <a:pt x="6335" y="2301"/>
                </a:lnTo>
                <a:lnTo>
                  <a:pt x="6417" y="2301"/>
                </a:lnTo>
                <a:cubicBezTo>
                  <a:pt x="6533" y="2697"/>
                  <a:pt x="6441" y="2391"/>
                  <a:pt x="6473" y="2509"/>
                </a:cubicBezTo>
                <a:lnTo>
                  <a:pt x="6474" y="2509"/>
                </a:lnTo>
                <a:cubicBezTo>
                  <a:pt x="6506" y="2392"/>
                  <a:pt x="6417" y="2692"/>
                  <a:pt x="6532" y="2301"/>
                </a:cubicBezTo>
                <a:lnTo>
                  <a:pt x="6611" y="2301"/>
                </a:lnTo>
                <a:close/>
                <a:moveTo>
                  <a:pt x="6940" y="2453"/>
                </a:moveTo>
                <a:lnTo>
                  <a:pt x="6769" y="2453"/>
                </a:lnTo>
                <a:cubicBezTo>
                  <a:pt x="6771" y="2493"/>
                  <a:pt x="6800" y="2513"/>
                  <a:pt x="6842" y="2512"/>
                </a:cubicBezTo>
                <a:cubicBezTo>
                  <a:pt x="6871" y="2513"/>
                  <a:pt x="6898" y="2504"/>
                  <a:pt x="6918" y="2491"/>
                </a:cubicBezTo>
                <a:lnTo>
                  <a:pt x="6918" y="2546"/>
                </a:lnTo>
                <a:cubicBezTo>
                  <a:pt x="6895" y="2560"/>
                  <a:pt x="6860" y="2566"/>
                  <a:pt x="6825" y="2566"/>
                </a:cubicBezTo>
                <a:cubicBezTo>
                  <a:pt x="6742" y="2568"/>
                  <a:pt x="6693" y="2513"/>
                  <a:pt x="6694" y="2434"/>
                </a:cubicBezTo>
                <a:cubicBezTo>
                  <a:pt x="6691" y="2353"/>
                  <a:pt x="6754" y="2293"/>
                  <a:pt x="6823" y="2295"/>
                </a:cubicBezTo>
                <a:cubicBezTo>
                  <a:pt x="6896" y="2293"/>
                  <a:pt x="6942" y="2347"/>
                  <a:pt x="6940" y="2421"/>
                </a:cubicBezTo>
                <a:lnTo>
                  <a:pt x="6940" y="2453"/>
                </a:lnTo>
                <a:close/>
                <a:moveTo>
                  <a:pt x="6869" y="2405"/>
                </a:moveTo>
                <a:cubicBezTo>
                  <a:pt x="6870" y="2366"/>
                  <a:pt x="6851" y="2347"/>
                  <a:pt x="6822" y="2347"/>
                </a:cubicBezTo>
                <a:cubicBezTo>
                  <a:pt x="6792" y="2348"/>
                  <a:pt x="6772" y="2378"/>
                  <a:pt x="6769" y="2405"/>
                </a:cubicBezTo>
                <a:lnTo>
                  <a:pt x="6869" y="2405"/>
                </a:lnTo>
                <a:close/>
                <a:moveTo>
                  <a:pt x="7223" y="2369"/>
                </a:moveTo>
                <a:cubicBezTo>
                  <a:pt x="7214" y="2364"/>
                  <a:pt x="7201" y="2361"/>
                  <a:pt x="7190" y="2361"/>
                </a:cubicBezTo>
                <a:cubicBezTo>
                  <a:pt x="7147" y="2363"/>
                  <a:pt x="7133" y="2400"/>
                  <a:pt x="7133" y="2435"/>
                </a:cubicBezTo>
                <a:lnTo>
                  <a:pt x="7133" y="2560"/>
                </a:lnTo>
                <a:lnTo>
                  <a:pt x="7058" y="2560"/>
                </a:lnTo>
                <a:lnTo>
                  <a:pt x="7058" y="2301"/>
                </a:lnTo>
                <a:lnTo>
                  <a:pt x="7133" y="2301"/>
                </a:lnTo>
                <a:lnTo>
                  <a:pt x="7133" y="2349"/>
                </a:lnTo>
                <a:lnTo>
                  <a:pt x="7134" y="2349"/>
                </a:lnTo>
                <a:cubicBezTo>
                  <a:pt x="7146" y="2313"/>
                  <a:pt x="7172" y="2296"/>
                  <a:pt x="7203" y="2296"/>
                </a:cubicBezTo>
                <a:cubicBezTo>
                  <a:pt x="7212" y="2296"/>
                  <a:pt x="7220" y="2298"/>
                  <a:pt x="7223" y="2299"/>
                </a:cubicBezTo>
                <a:lnTo>
                  <a:pt x="7223" y="2369"/>
                </a:lnTo>
                <a:close/>
                <a:moveTo>
                  <a:pt x="7327" y="2490"/>
                </a:moveTo>
                <a:cubicBezTo>
                  <a:pt x="7353" y="2507"/>
                  <a:pt x="7381" y="2514"/>
                  <a:pt x="7403" y="2514"/>
                </a:cubicBezTo>
                <a:cubicBezTo>
                  <a:pt x="7435" y="2515"/>
                  <a:pt x="7451" y="2504"/>
                  <a:pt x="7450" y="2489"/>
                </a:cubicBezTo>
                <a:cubicBezTo>
                  <a:pt x="7452" y="2477"/>
                  <a:pt x="7433" y="2465"/>
                  <a:pt x="7410" y="2459"/>
                </a:cubicBezTo>
                <a:cubicBezTo>
                  <a:pt x="7354" y="2441"/>
                  <a:pt x="7329" y="2424"/>
                  <a:pt x="7327" y="2377"/>
                </a:cubicBezTo>
                <a:cubicBezTo>
                  <a:pt x="7325" y="2325"/>
                  <a:pt x="7378" y="2294"/>
                  <a:pt x="7440" y="2295"/>
                </a:cubicBezTo>
                <a:cubicBezTo>
                  <a:pt x="7464" y="2295"/>
                  <a:pt x="7489" y="2299"/>
                  <a:pt x="7509" y="2306"/>
                </a:cubicBezTo>
                <a:lnTo>
                  <a:pt x="7509" y="2365"/>
                </a:lnTo>
                <a:cubicBezTo>
                  <a:pt x="7489" y="2353"/>
                  <a:pt x="7464" y="2347"/>
                  <a:pt x="7442" y="2347"/>
                </a:cubicBezTo>
                <a:cubicBezTo>
                  <a:pt x="7425" y="2347"/>
                  <a:pt x="7405" y="2351"/>
                  <a:pt x="7401" y="2371"/>
                </a:cubicBezTo>
                <a:cubicBezTo>
                  <a:pt x="7399" y="2383"/>
                  <a:pt x="7417" y="2394"/>
                  <a:pt x="7436" y="2400"/>
                </a:cubicBezTo>
                <a:cubicBezTo>
                  <a:pt x="7477" y="2409"/>
                  <a:pt x="7527" y="2437"/>
                  <a:pt x="7524" y="2482"/>
                </a:cubicBezTo>
                <a:cubicBezTo>
                  <a:pt x="7526" y="2535"/>
                  <a:pt x="7474" y="2567"/>
                  <a:pt x="7406" y="2566"/>
                </a:cubicBezTo>
                <a:cubicBezTo>
                  <a:pt x="7378" y="2567"/>
                  <a:pt x="7349" y="2561"/>
                  <a:pt x="7327" y="2553"/>
                </a:cubicBezTo>
                <a:lnTo>
                  <a:pt x="7327" y="2490"/>
                </a:lnTo>
                <a:close/>
                <a:moveTo>
                  <a:pt x="7634" y="2216"/>
                </a:moveTo>
                <a:cubicBezTo>
                  <a:pt x="7634" y="2191"/>
                  <a:pt x="7658" y="2176"/>
                  <a:pt x="7678" y="2177"/>
                </a:cubicBezTo>
                <a:cubicBezTo>
                  <a:pt x="7702" y="2176"/>
                  <a:pt x="7723" y="2194"/>
                  <a:pt x="7722" y="2216"/>
                </a:cubicBezTo>
                <a:cubicBezTo>
                  <a:pt x="7723" y="2242"/>
                  <a:pt x="7699" y="2258"/>
                  <a:pt x="7678" y="2256"/>
                </a:cubicBezTo>
                <a:cubicBezTo>
                  <a:pt x="7655" y="2258"/>
                  <a:pt x="7633" y="2238"/>
                  <a:pt x="7634" y="2216"/>
                </a:cubicBezTo>
                <a:close/>
                <a:moveTo>
                  <a:pt x="7640" y="2560"/>
                </a:moveTo>
                <a:lnTo>
                  <a:pt x="7640" y="2301"/>
                </a:lnTo>
                <a:lnTo>
                  <a:pt x="7715" y="2301"/>
                </a:lnTo>
                <a:lnTo>
                  <a:pt x="7715" y="2560"/>
                </a:lnTo>
                <a:lnTo>
                  <a:pt x="7640" y="2560"/>
                </a:lnTo>
                <a:close/>
                <a:moveTo>
                  <a:pt x="8005" y="2557"/>
                </a:moveTo>
                <a:cubicBezTo>
                  <a:pt x="7995" y="2563"/>
                  <a:pt x="7974" y="2566"/>
                  <a:pt x="7954" y="2566"/>
                </a:cubicBezTo>
                <a:cubicBezTo>
                  <a:pt x="7898" y="2568"/>
                  <a:pt x="7870" y="2533"/>
                  <a:pt x="7871" y="2480"/>
                </a:cubicBezTo>
                <a:lnTo>
                  <a:pt x="7871" y="2358"/>
                </a:lnTo>
                <a:lnTo>
                  <a:pt x="7828" y="2358"/>
                </a:lnTo>
                <a:lnTo>
                  <a:pt x="7828" y="2301"/>
                </a:lnTo>
                <a:lnTo>
                  <a:pt x="7871" y="2301"/>
                </a:lnTo>
                <a:lnTo>
                  <a:pt x="7871" y="2244"/>
                </a:lnTo>
                <a:lnTo>
                  <a:pt x="7946" y="2222"/>
                </a:lnTo>
                <a:lnTo>
                  <a:pt x="7946" y="2301"/>
                </a:lnTo>
                <a:lnTo>
                  <a:pt x="8005" y="2301"/>
                </a:lnTo>
                <a:lnTo>
                  <a:pt x="8005" y="2358"/>
                </a:lnTo>
                <a:lnTo>
                  <a:pt x="7946" y="2358"/>
                </a:lnTo>
                <a:lnTo>
                  <a:pt x="7946" y="2468"/>
                </a:lnTo>
                <a:cubicBezTo>
                  <a:pt x="7945" y="2496"/>
                  <a:pt x="7960" y="2510"/>
                  <a:pt x="7979" y="2509"/>
                </a:cubicBezTo>
                <a:cubicBezTo>
                  <a:pt x="7987" y="2510"/>
                  <a:pt x="7998" y="2506"/>
                  <a:pt x="8005" y="2501"/>
                </a:cubicBezTo>
                <a:lnTo>
                  <a:pt x="8005" y="2557"/>
                </a:lnTo>
                <a:close/>
                <a:moveTo>
                  <a:pt x="8365" y="2301"/>
                </a:moveTo>
                <a:lnTo>
                  <a:pt x="8257" y="2583"/>
                </a:lnTo>
                <a:cubicBezTo>
                  <a:pt x="8233" y="2650"/>
                  <a:pt x="8191" y="2682"/>
                  <a:pt x="8145" y="2681"/>
                </a:cubicBezTo>
                <a:cubicBezTo>
                  <a:pt x="8125" y="2681"/>
                  <a:pt x="8109" y="2679"/>
                  <a:pt x="8099" y="2675"/>
                </a:cubicBezTo>
                <a:lnTo>
                  <a:pt x="8099" y="2615"/>
                </a:lnTo>
                <a:cubicBezTo>
                  <a:pt x="8109" y="2621"/>
                  <a:pt x="8123" y="2624"/>
                  <a:pt x="8133" y="2624"/>
                </a:cubicBezTo>
                <a:cubicBezTo>
                  <a:pt x="8163" y="2604"/>
                  <a:pt x="8152" y="2654"/>
                  <a:pt x="8191" y="2560"/>
                </a:cubicBezTo>
                <a:lnTo>
                  <a:pt x="8086" y="2301"/>
                </a:lnTo>
                <a:lnTo>
                  <a:pt x="8170" y="2301"/>
                </a:lnTo>
                <a:lnTo>
                  <a:pt x="8221" y="2464"/>
                </a:lnTo>
                <a:cubicBezTo>
                  <a:pt x="8224" y="2473"/>
                  <a:pt x="8227" y="2487"/>
                  <a:pt x="8228" y="2497"/>
                </a:cubicBezTo>
                <a:lnTo>
                  <a:pt x="8229" y="2497"/>
                </a:lnTo>
                <a:cubicBezTo>
                  <a:pt x="8263" y="2388"/>
                  <a:pt x="8168" y="2682"/>
                  <a:pt x="8290" y="2301"/>
                </a:cubicBezTo>
                <a:lnTo>
                  <a:pt x="8365" y="2301"/>
                </a:lnTo>
                <a:close/>
                <a:moveTo>
                  <a:pt x="8665" y="2383"/>
                </a:moveTo>
                <a:cubicBezTo>
                  <a:pt x="8662" y="2271"/>
                  <a:pt x="8744" y="2188"/>
                  <a:pt x="8847" y="2191"/>
                </a:cubicBezTo>
                <a:cubicBezTo>
                  <a:pt x="8950" y="2187"/>
                  <a:pt x="9023" y="2275"/>
                  <a:pt x="9020" y="2376"/>
                </a:cubicBezTo>
                <a:cubicBezTo>
                  <a:pt x="9024" y="2488"/>
                  <a:pt x="8942" y="2570"/>
                  <a:pt x="8841" y="2566"/>
                </a:cubicBezTo>
                <a:cubicBezTo>
                  <a:pt x="8738" y="2570"/>
                  <a:pt x="8662" y="2484"/>
                  <a:pt x="8665" y="2383"/>
                </a:cubicBezTo>
                <a:close/>
                <a:moveTo>
                  <a:pt x="8747" y="2379"/>
                </a:moveTo>
                <a:cubicBezTo>
                  <a:pt x="8746" y="2449"/>
                  <a:pt x="8787" y="2502"/>
                  <a:pt x="8843" y="2499"/>
                </a:cubicBezTo>
                <a:cubicBezTo>
                  <a:pt x="8904" y="2501"/>
                  <a:pt x="8940" y="2449"/>
                  <a:pt x="8939" y="2381"/>
                </a:cubicBezTo>
                <a:cubicBezTo>
                  <a:pt x="8941" y="2305"/>
                  <a:pt x="8902" y="2257"/>
                  <a:pt x="8845" y="2258"/>
                </a:cubicBezTo>
                <a:cubicBezTo>
                  <a:pt x="8785" y="2256"/>
                  <a:pt x="8746" y="2312"/>
                  <a:pt x="8747" y="2379"/>
                </a:cubicBezTo>
                <a:close/>
                <a:moveTo>
                  <a:pt x="9308" y="2234"/>
                </a:moveTo>
                <a:cubicBezTo>
                  <a:pt x="9298" y="2230"/>
                  <a:pt x="9286" y="2228"/>
                  <a:pt x="9279" y="2228"/>
                </a:cubicBezTo>
                <a:cubicBezTo>
                  <a:pt x="9252" y="2227"/>
                  <a:pt x="9240" y="2246"/>
                  <a:pt x="9240" y="2272"/>
                </a:cubicBezTo>
                <a:lnTo>
                  <a:pt x="9240" y="2301"/>
                </a:lnTo>
                <a:lnTo>
                  <a:pt x="9299" y="2301"/>
                </a:lnTo>
                <a:lnTo>
                  <a:pt x="9299" y="2358"/>
                </a:lnTo>
                <a:lnTo>
                  <a:pt x="9240" y="2358"/>
                </a:lnTo>
                <a:lnTo>
                  <a:pt x="9240" y="2560"/>
                </a:lnTo>
                <a:lnTo>
                  <a:pt x="9164" y="2560"/>
                </a:lnTo>
                <a:lnTo>
                  <a:pt x="9164" y="2358"/>
                </a:lnTo>
                <a:lnTo>
                  <a:pt x="9121" y="2358"/>
                </a:lnTo>
                <a:lnTo>
                  <a:pt x="9121" y="2301"/>
                </a:lnTo>
                <a:lnTo>
                  <a:pt x="9165" y="2301"/>
                </a:lnTo>
                <a:lnTo>
                  <a:pt x="9165" y="2268"/>
                </a:lnTo>
                <a:cubicBezTo>
                  <a:pt x="9162" y="2210"/>
                  <a:pt x="9210" y="2170"/>
                  <a:pt x="9269" y="2171"/>
                </a:cubicBezTo>
                <a:cubicBezTo>
                  <a:pt x="9285" y="2171"/>
                  <a:pt x="9300" y="2173"/>
                  <a:pt x="9308" y="2176"/>
                </a:cubicBezTo>
                <a:lnTo>
                  <a:pt x="9308" y="2234"/>
                </a:lnTo>
                <a:close/>
                <a:moveTo>
                  <a:pt x="9879" y="2261"/>
                </a:moveTo>
                <a:lnTo>
                  <a:pt x="9776" y="2261"/>
                </a:lnTo>
                <a:lnTo>
                  <a:pt x="9776" y="2560"/>
                </a:lnTo>
                <a:lnTo>
                  <a:pt x="9698" y="2560"/>
                </a:lnTo>
                <a:lnTo>
                  <a:pt x="9698" y="2261"/>
                </a:lnTo>
                <a:lnTo>
                  <a:pt x="9595" y="2261"/>
                </a:lnTo>
                <a:lnTo>
                  <a:pt x="9595" y="2197"/>
                </a:lnTo>
                <a:lnTo>
                  <a:pt x="9879" y="2197"/>
                </a:lnTo>
                <a:lnTo>
                  <a:pt x="9879" y="2261"/>
                </a:lnTo>
                <a:close/>
                <a:moveTo>
                  <a:pt x="10174" y="2453"/>
                </a:moveTo>
                <a:lnTo>
                  <a:pt x="10003" y="2453"/>
                </a:lnTo>
                <a:cubicBezTo>
                  <a:pt x="10005" y="2493"/>
                  <a:pt x="10034" y="2513"/>
                  <a:pt x="10076" y="2512"/>
                </a:cubicBezTo>
                <a:cubicBezTo>
                  <a:pt x="10105" y="2513"/>
                  <a:pt x="10132" y="2504"/>
                  <a:pt x="10152" y="2491"/>
                </a:cubicBezTo>
                <a:lnTo>
                  <a:pt x="10152" y="2546"/>
                </a:lnTo>
                <a:cubicBezTo>
                  <a:pt x="10129" y="2560"/>
                  <a:pt x="10094" y="2566"/>
                  <a:pt x="10059" y="2566"/>
                </a:cubicBezTo>
                <a:cubicBezTo>
                  <a:pt x="9976" y="2568"/>
                  <a:pt x="9927" y="2513"/>
                  <a:pt x="9928" y="2434"/>
                </a:cubicBezTo>
                <a:cubicBezTo>
                  <a:pt x="9925" y="2353"/>
                  <a:pt x="9988" y="2293"/>
                  <a:pt x="10057" y="2295"/>
                </a:cubicBezTo>
                <a:cubicBezTo>
                  <a:pt x="10130" y="2293"/>
                  <a:pt x="10176" y="2347"/>
                  <a:pt x="10174" y="2421"/>
                </a:cubicBezTo>
                <a:lnTo>
                  <a:pt x="10174" y="2453"/>
                </a:lnTo>
                <a:close/>
                <a:moveTo>
                  <a:pt x="10103" y="2405"/>
                </a:moveTo>
                <a:cubicBezTo>
                  <a:pt x="10104" y="2366"/>
                  <a:pt x="10085" y="2347"/>
                  <a:pt x="10056" y="2347"/>
                </a:cubicBezTo>
                <a:cubicBezTo>
                  <a:pt x="10026" y="2348"/>
                  <a:pt x="10006" y="2378"/>
                  <a:pt x="10003" y="2405"/>
                </a:cubicBezTo>
                <a:lnTo>
                  <a:pt x="10103" y="2405"/>
                </a:lnTo>
                <a:close/>
                <a:moveTo>
                  <a:pt x="10485" y="2551"/>
                </a:moveTo>
                <a:cubicBezTo>
                  <a:pt x="10468" y="2561"/>
                  <a:pt x="10439" y="2566"/>
                  <a:pt x="10409" y="2566"/>
                </a:cubicBezTo>
                <a:cubicBezTo>
                  <a:pt x="10331" y="2569"/>
                  <a:pt x="10275" y="2509"/>
                  <a:pt x="10277" y="2437"/>
                </a:cubicBezTo>
                <a:cubicBezTo>
                  <a:pt x="10275" y="2350"/>
                  <a:pt x="10339" y="2293"/>
                  <a:pt x="10420" y="2295"/>
                </a:cubicBezTo>
                <a:cubicBezTo>
                  <a:pt x="10450" y="2295"/>
                  <a:pt x="10473" y="2300"/>
                  <a:pt x="10485" y="2307"/>
                </a:cubicBezTo>
                <a:lnTo>
                  <a:pt x="10485" y="2371"/>
                </a:lnTo>
                <a:cubicBezTo>
                  <a:pt x="10469" y="2358"/>
                  <a:pt x="10447" y="2352"/>
                  <a:pt x="10429" y="2352"/>
                </a:cubicBezTo>
                <a:cubicBezTo>
                  <a:pt x="10381" y="2351"/>
                  <a:pt x="10351" y="2387"/>
                  <a:pt x="10352" y="2432"/>
                </a:cubicBezTo>
                <a:cubicBezTo>
                  <a:pt x="10351" y="2478"/>
                  <a:pt x="10382" y="2510"/>
                  <a:pt x="10426" y="2509"/>
                </a:cubicBezTo>
                <a:cubicBezTo>
                  <a:pt x="10446" y="2510"/>
                  <a:pt x="10468" y="2502"/>
                  <a:pt x="10485" y="2490"/>
                </a:cubicBezTo>
                <a:lnTo>
                  <a:pt x="10485" y="2551"/>
                </a:lnTo>
                <a:close/>
                <a:moveTo>
                  <a:pt x="10855" y="2560"/>
                </a:moveTo>
                <a:lnTo>
                  <a:pt x="10780" y="2560"/>
                </a:lnTo>
                <a:lnTo>
                  <a:pt x="10780" y="2412"/>
                </a:lnTo>
                <a:cubicBezTo>
                  <a:pt x="10781" y="2372"/>
                  <a:pt x="10763" y="2352"/>
                  <a:pt x="10737" y="2352"/>
                </a:cubicBezTo>
                <a:cubicBezTo>
                  <a:pt x="10702" y="2352"/>
                  <a:pt x="10685" y="2385"/>
                  <a:pt x="10686" y="2412"/>
                </a:cubicBezTo>
                <a:lnTo>
                  <a:pt x="10686" y="2560"/>
                </a:lnTo>
                <a:lnTo>
                  <a:pt x="10610" y="2560"/>
                </a:lnTo>
                <a:lnTo>
                  <a:pt x="10610" y="2177"/>
                </a:lnTo>
                <a:lnTo>
                  <a:pt x="10686" y="2177"/>
                </a:lnTo>
                <a:lnTo>
                  <a:pt x="10686" y="2339"/>
                </a:lnTo>
                <a:lnTo>
                  <a:pt x="10687" y="2339"/>
                </a:lnTo>
                <a:cubicBezTo>
                  <a:pt x="10706" y="2309"/>
                  <a:pt x="10736" y="2295"/>
                  <a:pt x="10767" y="2295"/>
                </a:cubicBezTo>
                <a:cubicBezTo>
                  <a:pt x="10827" y="2293"/>
                  <a:pt x="10856" y="2336"/>
                  <a:pt x="10855" y="2401"/>
                </a:cubicBezTo>
                <a:lnTo>
                  <a:pt x="10855" y="2560"/>
                </a:lnTo>
                <a:close/>
                <a:moveTo>
                  <a:pt x="11236" y="2560"/>
                </a:moveTo>
                <a:lnTo>
                  <a:pt x="11161" y="2560"/>
                </a:lnTo>
                <a:lnTo>
                  <a:pt x="11161" y="2415"/>
                </a:lnTo>
                <a:cubicBezTo>
                  <a:pt x="11162" y="2373"/>
                  <a:pt x="11144" y="2352"/>
                  <a:pt x="11116" y="2352"/>
                </a:cubicBezTo>
                <a:cubicBezTo>
                  <a:pt x="11082" y="2352"/>
                  <a:pt x="11064" y="2385"/>
                  <a:pt x="11065" y="2412"/>
                </a:cubicBezTo>
                <a:lnTo>
                  <a:pt x="11065" y="2560"/>
                </a:lnTo>
                <a:lnTo>
                  <a:pt x="10990" y="2560"/>
                </a:lnTo>
                <a:lnTo>
                  <a:pt x="10990" y="2301"/>
                </a:lnTo>
                <a:lnTo>
                  <a:pt x="11065" y="2301"/>
                </a:lnTo>
                <a:lnTo>
                  <a:pt x="11065" y="2342"/>
                </a:lnTo>
                <a:lnTo>
                  <a:pt x="11066" y="2342"/>
                </a:lnTo>
                <a:cubicBezTo>
                  <a:pt x="11084" y="2310"/>
                  <a:pt x="11116" y="2295"/>
                  <a:pt x="11150" y="2295"/>
                </a:cubicBezTo>
                <a:cubicBezTo>
                  <a:pt x="11208" y="2293"/>
                  <a:pt x="11237" y="2336"/>
                  <a:pt x="11236" y="2402"/>
                </a:cubicBezTo>
                <a:lnTo>
                  <a:pt x="11236" y="2560"/>
                </a:lnTo>
                <a:close/>
                <a:moveTo>
                  <a:pt x="11356" y="2432"/>
                </a:moveTo>
                <a:cubicBezTo>
                  <a:pt x="11354" y="2347"/>
                  <a:pt x="11416" y="2294"/>
                  <a:pt x="11497" y="2295"/>
                </a:cubicBezTo>
                <a:cubicBezTo>
                  <a:pt x="11580" y="2293"/>
                  <a:pt x="11635" y="2351"/>
                  <a:pt x="11633" y="2427"/>
                </a:cubicBezTo>
                <a:cubicBezTo>
                  <a:pt x="11636" y="2512"/>
                  <a:pt x="11575" y="2568"/>
                  <a:pt x="11494" y="2566"/>
                </a:cubicBezTo>
                <a:cubicBezTo>
                  <a:pt x="11410" y="2569"/>
                  <a:pt x="11354" y="2510"/>
                  <a:pt x="11356" y="2432"/>
                </a:cubicBezTo>
                <a:close/>
                <a:moveTo>
                  <a:pt x="11433" y="2431"/>
                </a:moveTo>
                <a:cubicBezTo>
                  <a:pt x="11432" y="2484"/>
                  <a:pt x="11457" y="2510"/>
                  <a:pt x="11496" y="2509"/>
                </a:cubicBezTo>
                <a:cubicBezTo>
                  <a:pt x="11537" y="2511"/>
                  <a:pt x="11557" y="2478"/>
                  <a:pt x="11556" y="2429"/>
                </a:cubicBezTo>
                <a:cubicBezTo>
                  <a:pt x="11558" y="2377"/>
                  <a:pt x="11533" y="2351"/>
                  <a:pt x="11496" y="2352"/>
                </a:cubicBezTo>
                <a:cubicBezTo>
                  <a:pt x="11449" y="2353"/>
                  <a:pt x="11433" y="2391"/>
                  <a:pt x="11433" y="2431"/>
                </a:cubicBezTo>
                <a:close/>
                <a:moveTo>
                  <a:pt x="11755" y="2560"/>
                </a:moveTo>
                <a:lnTo>
                  <a:pt x="11755" y="2177"/>
                </a:lnTo>
                <a:lnTo>
                  <a:pt x="11831" y="2177"/>
                </a:lnTo>
                <a:lnTo>
                  <a:pt x="11831" y="2560"/>
                </a:lnTo>
                <a:lnTo>
                  <a:pt x="11755" y="2560"/>
                </a:lnTo>
                <a:close/>
                <a:moveTo>
                  <a:pt x="11953" y="2432"/>
                </a:moveTo>
                <a:cubicBezTo>
                  <a:pt x="11951" y="2347"/>
                  <a:pt x="12013" y="2294"/>
                  <a:pt x="12094" y="2295"/>
                </a:cubicBezTo>
                <a:cubicBezTo>
                  <a:pt x="12177" y="2293"/>
                  <a:pt x="12232" y="2351"/>
                  <a:pt x="12230" y="2427"/>
                </a:cubicBezTo>
                <a:cubicBezTo>
                  <a:pt x="12233" y="2512"/>
                  <a:pt x="12172" y="2568"/>
                  <a:pt x="12091" y="2566"/>
                </a:cubicBezTo>
                <a:cubicBezTo>
                  <a:pt x="12007" y="2569"/>
                  <a:pt x="11951" y="2510"/>
                  <a:pt x="11953" y="2432"/>
                </a:cubicBezTo>
                <a:close/>
                <a:moveTo>
                  <a:pt x="12030" y="2431"/>
                </a:moveTo>
                <a:cubicBezTo>
                  <a:pt x="12029" y="2484"/>
                  <a:pt x="12054" y="2510"/>
                  <a:pt x="12093" y="2509"/>
                </a:cubicBezTo>
                <a:cubicBezTo>
                  <a:pt x="12134" y="2511"/>
                  <a:pt x="12154" y="2478"/>
                  <a:pt x="12153" y="2429"/>
                </a:cubicBezTo>
                <a:cubicBezTo>
                  <a:pt x="12155" y="2377"/>
                  <a:pt x="12130" y="2351"/>
                  <a:pt x="12093" y="2352"/>
                </a:cubicBezTo>
                <a:cubicBezTo>
                  <a:pt x="12046" y="2353"/>
                  <a:pt x="12030" y="2391"/>
                  <a:pt x="12030" y="2431"/>
                </a:cubicBezTo>
                <a:close/>
                <a:moveTo>
                  <a:pt x="12604" y="2532"/>
                </a:moveTo>
                <a:cubicBezTo>
                  <a:pt x="12606" y="2628"/>
                  <a:pt x="12543" y="2684"/>
                  <a:pt x="12445" y="2682"/>
                </a:cubicBezTo>
                <a:cubicBezTo>
                  <a:pt x="12410" y="2683"/>
                  <a:pt x="12380" y="2676"/>
                  <a:pt x="12361" y="2667"/>
                </a:cubicBezTo>
                <a:lnTo>
                  <a:pt x="12361" y="2602"/>
                </a:lnTo>
                <a:cubicBezTo>
                  <a:pt x="12388" y="2618"/>
                  <a:pt x="12418" y="2625"/>
                  <a:pt x="12443" y="2625"/>
                </a:cubicBezTo>
                <a:cubicBezTo>
                  <a:pt x="12496" y="2627"/>
                  <a:pt x="12530" y="2594"/>
                  <a:pt x="12529" y="2544"/>
                </a:cubicBezTo>
                <a:lnTo>
                  <a:pt x="12529" y="2523"/>
                </a:lnTo>
                <a:lnTo>
                  <a:pt x="12528" y="2523"/>
                </a:lnTo>
                <a:cubicBezTo>
                  <a:pt x="12511" y="2552"/>
                  <a:pt x="12479" y="2567"/>
                  <a:pt x="12446" y="2566"/>
                </a:cubicBezTo>
                <a:cubicBezTo>
                  <a:pt x="12381" y="2569"/>
                  <a:pt x="12337" y="2512"/>
                  <a:pt x="12338" y="2438"/>
                </a:cubicBezTo>
                <a:cubicBezTo>
                  <a:pt x="12336" y="2352"/>
                  <a:pt x="12390" y="2293"/>
                  <a:pt x="12456" y="2295"/>
                </a:cubicBezTo>
                <a:cubicBezTo>
                  <a:pt x="12488" y="2294"/>
                  <a:pt x="12514" y="2309"/>
                  <a:pt x="12528" y="2331"/>
                </a:cubicBezTo>
                <a:lnTo>
                  <a:pt x="12529" y="2331"/>
                </a:lnTo>
                <a:lnTo>
                  <a:pt x="12529" y="2301"/>
                </a:lnTo>
                <a:lnTo>
                  <a:pt x="12604" y="2301"/>
                </a:lnTo>
                <a:lnTo>
                  <a:pt x="12604" y="2532"/>
                </a:lnTo>
                <a:close/>
                <a:moveTo>
                  <a:pt x="12530" y="2414"/>
                </a:moveTo>
                <a:cubicBezTo>
                  <a:pt x="12532" y="2382"/>
                  <a:pt x="12506" y="2351"/>
                  <a:pt x="12475" y="2352"/>
                </a:cubicBezTo>
                <a:cubicBezTo>
                  <a:pt x="12426" y="2356"/>
                  <a:pt x="12415" y="2397"/>
                  <a:pt x="12415" y="2435"/>
                </a:cubicBezTo>
                <a:cubicBezTo>
                  <a:pt x="12414" y="2472"/>
                  <a:pt x="12431" y="2508"/>
                  <a:pt x="12472" y="2509"/>
                </a:cubicBezTo>
                <a:cubicBezTo>
                  <a:pt x="12513" y="2508"/>
                  <a:pt x="12531" y="2470"/>
                  <a:pt x="12530" y="2437"/>
                </a:cubicBezTo>
                <a:lnTo>
                  <a:pt x="12530" y="2414"/>
                </a:lnTo>
                <a:close/>
                <a:moveTo>
                  <a:pt x="12986" y="2301"/>
                </a:moveTo>
                <a:lnTo>
                  <a:pt x="12878" y="2583"/>
                </a:lnTo>
                <a:cubicBezTo>
                  <a:pt x="12854" y="2650"/>
                  <a:pt x="12812" y="2682"/>
                  <a:pt x="12766" y="2681"/>
                </a:cubicBezTo>
                <a:cubicBezTo>
                  <a:pt x="12746" y="2681"/>
                  <a:pt x="12730" y="2679"/>
                  <a:pt x="12720" y="2675"/>
                </a:cubicBezTo>
                <a:lnTo>
                  <a:pt x="12720" y="2615"/>
                </a:lnTo>
                <a:cubicBezTo>
                  <a:pt x="12730" y="2621"/>
                  <a:pt x="12744" y="2624"/>
                  <a:pt x="12754" y="2624"/>
                </a:cubicBezTo>
                <a:cubicBezTo>
                  <a:pt x="12784" y="2604"/>
                  <a:pt x="12773" y="2654"/>
                  <a:pt x="12812" y="2560"/>
                </a:cubicBezTo>
                <a:lnTo>
                  <a:pt x="12707" y="2301"/>
                </a:lnTo>
                <a:lnTo>
                  <a:pt x="12791" y="2301"/>
                </a:lnTo>
                <a:lnTo>
                  <a:pt x="12842" y="2464"/>
                </a:lnTo>
                <a:cubicBezTo>
                  <a:pt x="12845" y="2473"/>
                  <a:pt x="12848" y="2487"/>
                  <a:pt x="12849" y="2497"/>
                </a:cubicBezTo>
                <a:lnTo>
                  <a:pt x="12850" y="2497"/>
                </a:lnTo>
                <a:cubicBezTo>
                  <a:pt x="12884" y="2388"/>
                  <a:pt x="12789" y="2682"/>
                  <a:pt x="12911" y="2301"/>
                </a:cubicBezTo>
                <a:lnTo>
                  <a:pt x="12986" y="2301"/>
                </a:lnTo>
                <a:close/>
              </a:path>
            </a:pathLst>
          </a:custGeom>
          <a:solidFill>
            <a:srgbClr val="286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6" name="矩形 45"/>
          <p:cNvSpPr/>
          <p:nvPr>
            <p:custDataLst>
              <p:tags r:id="rId4"/>
            </p:custDataLst>
          </p:nvPr>
        </p:nvSpPr>
        <p:spPr>
          <a:xfrm>
            <a:off x="635" y="6522085"/>
            <a:ext cx="12191365" cy="344805"/>
          </a:xfrm>
          <a:prstGeom prst="rect">
            <a:avLst/>
          </a:prstGeom>
          <a:solidFill>
            <a:srgbClr val="095F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6"/>
          <p:cNvGrpSpPr/>
          <p:nvPr/>
        </p:nvGrpSpPr>
        <p:grpSpPr>
          <a:xfrm flipV="1">
            <a:off x="2790777" y="5422947"/>
            <a:ext cx="1361889" cy="623039"/>
            <a:chOff x="737537" y="2574925"/>
            <a:chExt cx="1844675" cy="847725"/>
          </a:xfrm>
          <a:solidFill>
            <a:srgbClr val="0070C0"/>
          </a:solidFill>
        </p:grpSpPr>
        <p:sp>
          <p:nvSpPr>
            <p:cNvPr id="5" name="Freeform 5"/>
            <p:cNvSpPr/>
            <p:nvPr>
              <p:custDataLst>
                <p:tags r:id="rId21"/>
              </p:custDataLst>
            </p:nvPr>
          </p:nvSpPr>
          <p:spPr bwMode="auto">
            <a:xfrm>
              <a:off x="737537"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sp>
          <p:nvSpPr>
            <p:cNvPr id="6" name="Freeform 6"/>
            <p:cNvSpPr/>
            <p:nvPr>
              <p:custDataLst>
                <p:tags r:id="rId22"/>
              </p:custDataLst>
            </p:nvPr>
          </p:nvSpPr>
          <p:spPr bwMode="auto">
            <a:xfrm>
              <a:off x="1537637"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grpSp>
      <p:grpSp>
        <p:nvGrpSpPr>
          <p:cNvPr id="7" name="Group 27"/>
          <p:cNvGrpSpPr/>
          <p:nvPr/>
        </p:nvGrpSpPr>
        <p:grpSpPr>
          <a:xfrm flipV="1">
            <a:off x="4082834" y="4845052"/>
            <a:ext cx="1360717" cy="662708"/>
            <a:chOff x="2479024" y="3395663"/>
            <a:chExt cx="1843087" cy="901700"/>
          </a:xfrm>
          <a:solidFill>
            <a:srgbClr val="00B0F0"/>
          </a:solidFill>
        </p:grpSpPr>
        <p:sp>
          <p:nvSpPr>
            <p:cNvPr id="8" name="Freeform 7"/>
            <p:cNvSpPr/>
            <p:nvPr>
              <p:custDataLst>
                <p:tags r:id="rId19"/>
              </p:custDataLst>
            </p:nvPr>
          </p:nvSpPr>
          <p:spPr bwMode="auto">
            <a:xfrm>
              <a:off x="2479024"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sp>
          <p:nvSpPr>
            <p:cNvPr id="9" name="Freeform 8"/>
            <p:cNvSpPr/>
            <p:nvPr>
              <p:custDataLst>
                <p:tags r:id="rId20"/>
              </p:custDataLst>
            </p:nvPr>
          </p:nvSpPr>
          <p:spPr bwMode="auto">
            <a:xfrm>
              <a:off x="3317224"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grpSp>
      <p:grpSp>
        <p:nvGrpSpPr>
          <p:cNvPr id="10" name="Group 28"/>
          <p:cNvGrpSpPr/>
          <p:nvPr/>
        </p:nvGrpSpPr>
        <p:grpSpPr>
          <a:xfrm flipV="1">
            <a:off x="5437201" y="5422947"/>
            <a:ext cx="1361889" cy="623039"/>
            <a:chOff x="4322111" y="2574925"/>
            <a:chExt cx="1844675" cy="847725"/>
          </a:xfrm>
          <a:solidFill>
            <a:srgbClr val="0070C0"/>
          </a:solidFill>
        </p:grpSpPr>
        <p:sp>
          <p:nvSpPr>
            <p:cNvPr id="11" name="Freeform 5"/>
            <p:cNvSpPr/>
            <p:nvPr>
              <p:custDataLst>
                <p:tags r:id="rId17"/>
              </p:custDataLst>
            </p:nvPr>
          </p:nvSpPr>
          <p:spPr bwMode="auto">
            <a:xfrm>
              <a:off x="4322111"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sp>
          <p:nvSpPr>
            <p:cNvPr id="12" name="Freeform 6"/>
            <p:cNvSpPr/>
            <p:nvPr>
              <p:custDataLst>
                <p:tags r:id="rId18"/>
              </p:custDataLst>
            </p:nvPr>
          </p:nvSpPr>
          <p:spPr bwMode="auto">
            <a:xfrm>
              <a:off x="5122211"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grpSp>
      <p:grpSp>
        <p:nvGrpSpPr>
          <p:cNvPr id="13" name="Group 29"/>
          <p:cNvGrpSpPr/>
          <p:nvPr/>
        </p:nvGrpSpPr>
        <p:grpSpPr>
          <a:xfrm flipV="1">
            <a:off x="6729258" y="4845052"/>
            <a:ext cx="1360717" cy="662708"/>
            <a:chOff x="6063598" y="3395663"/>
            <a:chExt cx="1843087" cy="901700"/>
          </a:xfrm>
          <a:solidFill>
            <a:srgbClr val="00B0F0"/>
          </a:solidFill>
        </p:grpSpPr>
        <p:sp>
          <p:nvSpPr>
            <p:cNvPr id="14" name="Freeform 7"/>
            <p:cNvSpPr/>
            <p:nvPr>
              <p:custDataLst>
                <p:tags r:id="rId15"/>
              </p:custDataLst>
            </p:nvPr>
          </p:nvSpPr>
          <p:spPr bwMode="auto">
            <a:xfrm>
              <a:off x="6063598"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sp>
          <p:nvSpPr>
            <p:cNvPr id="15" name="Freeform 8"/>
            <p:cNvSpPr/>
            <p:nvPr>
              <p:custDataLst>
                <p:tags r:id="rId16"/>
              </p:custDataLst>
            </p:nvPr>
          </p:nvSpPr>
          <p:spPr bwMode="auto">
            <a:xfrm>
              <a:off x="6901798"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grpSp>
      <p:grpSp>
        <p:nvGrpSpPr>
          <p:cNvPr id="16" name="Group 30"/>
          <p:cNvGrpSpPr/>
          <p:nvPr/>
        </p:nvGrpSpPr>
        <p:grpSpPr>
          <a:xfrm flipV="1">
            <a:off x="8053154" y="5422947"/>
            <a:ext cx="1361889" cy="623039"/>
            <a:chOff x="7865413" y="2574925"/>
            <a:chExt cx="1844675" cy="847725"/>
          </a:xfrm>
          <a:solidFill>
            <a:srgbClr val="0070C0"/>
          </a:solidFill>
        </p:grpSpPr>
        <p:sp>
          <p:nvSpPr>
            <p:cNvPr id="17" name="Freeform 5"/>
            <p:cNvSpPr/>
            <p:nvPr>
              <p:custDataLst>
                <p:tags r:id="rId13"/>
              </p:custDataLst>
            </p:nvPr>
          </p:nvSpPr>
          <p:spPr bwMode="auto">
            <a:xfrm>
              <a:off x="7865413"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sp>
          <p:nvSpPr>
            <p:cNvPr id="18" name="Freeform 6"/>
            <p:cNvSpPr/>
            <p:nvPr>
              <p:custDataLst>
                <p:tags r:id="rId14"/>
              </p:custDataLst>
            </p:nvPr>
          </p:nvSpPr>
          <p:spPr bwMode="auto">
            <a:xfrm>
              <a:off x="8665513"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grpSp>
      <p:grpSp>
        <p:nvGrpSpPr>
          <p:cNvPr id="19" name="Group 31"/>
          <p:cNvGrpSpPr/>
          <p:nvPr/>
        </p:nvGrpSpPr>
        <p:grpSpPr>
          <a:xfrm flipV="1">
            <a:off x="9345211" y="4845052"/>
            <a:ext cx="1360717" cy="662708"/>
            <a:chOff x="9606900" y="3395663"/>
            <a:chExt cx="1843087" cy="901700"/>
          </a:xfrm>
          <a:solidFill>
            <a:srgbClr val="00B0F0"/>
          </a:solidFill>
        </p:grpSpPr>
        <p:sp>
          <p:nvSpPr>
            <p:cNvPr id="20" name="Freeform 7"/>
            <p:cNvSpPr/>
            <p:nvPr>
              <p:custDataLst>
                <p:tags r:id="rId11"/>
              </p:custDataLst>
            </p:nvPr>
          </p:nvSpPr>
          <p:spPr bwMode="auto">
            <a:xfrm>
              <a:off x="9606900"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sp>
          <p:nvSpPr>
            <p:cNvPr id="21" name="Freeform 8"/>
            <p:cNvSpPr/>
            <p:nvPr>
              <p:custDataLst>
                <p:tags r:id="rId12"/>
              </p:custDataLst>
            </p:nvPr>
          </p:nvSpPr>
          <p:spPr bwMode="auto">
            <a:xfrm>
              <a:off x="10445100"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grpSp>
      <p:sp>
        <p:nvSpPr>
          <p:cNvPr id="22" name="Freeform 20"/>
          <p:cNvSpPr/>
          <p:nvPr>
            <p:custDataLst>
              <p:tags r:id="rId5"/>
            </p:custDataLst>
          </p:nvPr>
        </p:nvSpPr>
        <p:spPr>
          <a:xfrm>
            <a:off x="3014732" y="4838909"/>
            <a:ext cx="850497" cy="84666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1200" dirty="0">
                <a:latin typeface="华康俪金黑W8(P)" panose="020B0800000000000000" pitchFamily="34" charset="-122"/>
                <a:ea typeface="华康俪金黑W8(P)" panose="020B0800000000000000" pitchFamily="34" charset="-122"/>
              </a:rPr>
              <a:t>用户登录</a:t>
            </a:r>
            <a:endParaRPr lang="en-US" sz="1200" dirty="0">
              <a:latin typeface="华康俪金黑W8(P)" panose="020B0800000000000000" pitchFamily="34" charset="-122"/>
              <a:ea typeface="华康俪金黑W8(P)" panose="020B0800000000000000" pitchFamily="34" charset="-122"/>
            </a:endParaRPr>
          </a:p>
        </p:txBody>
      </p:sp>
      <p:sp>
        <p:nvSpPr>
          <p:cNvPr id="23" name="Freeform 21"/>
          <p:cNvSpPr/>
          <p:nvPr>
            <p:custDataLst>
              <p:tags r:id="rId6"/>
            </p:custDataLst>
          </p:nvPr>
        </p:nvSpPr>
        <p:spPr>
          <a:xfrm>
            <a:off x="8292344" y="4854217"/>
            <a:ext cx="850497" cy="84666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1200" dirty="0">
                <a:latin typeface="华康俪金黑W8(P)" panose="020B0800000000000000" pitchFamily="34" charset="-122"/>
                <a:ea typeface="华康俪金黑W8(P)" panose="020B0800000000000000" pitchFamily="34" charset="-122"/>
              </a:rPr>
              <a:t>支付集成</a:t>
            </a:r>
            <a:endParaRPr lang="en-US" sz="1200" dirty="0">
              <a:latin typeface="华康俪金黑W8(P)" panose="020B0800000000000000" pitchFamily="34" charset="-122"/>
              <a:ea typeface="华康俪金黑W8(P)" panose="020B0800000000000000" pitchFamily="34" charset="-122"/>
            </a:endParaRPr>
          </a:p>
        </p:txBody>
      </p:sp>
      <p:grpSp>
        <p:nvGrpSpPr>
          <p:cNvPr id="34" name="Group 31"/>
          <p:cNvGrpSpPr/>
          <p:nvPr/>
        </p:nvGrpSpPr>
        <p:grpSpPr>
          <a:xfrm flipV="1">
            <a:off x="1430060" y="4831852"/>
            <a:ext cx="1360717" cy="662708"/>
            <a:chOff x="9606900" y="3395663"/>
            <a:chExt cx="1843087" cy="901700"/>
          </a:xfrm>
          <a:solidFill>
            <a:srgbClr val="00B0F0"/>
          </a:solidFill>
        </p:grpSpPr>
        <p:sp>
          <p:nvSpPr>
            <p:cNvPr id="35" name="Freeform 7"/>
            <p:cNvSpPr/>
            <p:nvPr>
              <p:custDataLst>
                <p:tags r:id="rId9"/>
              </p:custDataLst>
            </p:nvPr>
          </p:nvSpPr>
          <p:spPr bwMode="auto">
            <a:xfrm>
              <a:off x="9606900"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sp>
          <p:nvSpPr>
            <p:cNvPr id="38" name="Freeform 8"/>
            <p:cNvSpPr/>
            <p:nvPr>
              <p:custDataLst>
                <p:tags r:id="rId10"/>
              </p:custDataLst>
            </p:nvPr>
          </p:nvSpPr>
          <p:spPr bwMode="auto">
            <a:xfrm>
              <a:off x="10445100"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charset="-122"/>
                <a:ea typeface="微软雅黑" panose="020B0503020204020204" charset="-122"/>
              </a:endParaRPr>
            </a:p>
          </p:txBody>
        </p:sp>
      </p:grpSp>
      <p:sp>
        <p:nvSpPr>
          <p:cNvPr id="47" name="文本框 46"/>
          <p:cNvSpPr txBox="1"/>
          <p:nvPr>
            <p:custDataLst>
              <p:tags r:id="rId7"/>
            </p:custDataLst>
          </p:nvPr>
        </p:nvSpPr>
        <p:spPr>
          <a:xfrm>
            <a:off x="250189" y="1191788"/>
            <a:ext cx="11691621" cy="1175566"/>
          </a:xfrm>
          <a:prstGeom prst="roundRect">
            <a:avLst/>
          </a:prstGeom>
          <a:solidFill>
            <a:srgbClr val="095FAD"/>
          </a:solidFill>
          <a:effectLst>
            <a:outerShdw blurRad="368300" dist="50800" dir="5400000" sx="105000" sy="105000" algn="ctr" rotWithShape="0">
              <a:schemeClr val="accent1">
                <a:lumMod val="50000"/>
                <a:alpha val="76000"/>
              </a:schemeClr>
            </a:outerShdw>
          </a:effectLst>
        </p:spPr>
        <p:txBody>
          <a:bodyPr vert="horz" wrap="square" rtlCol="0">
            <a:noAutofit/>
          </a:bodyPr>
          <a:lstStyle/>
          <a:p>
            <a:pPr marL="0" marR="0" algn="just">
              <a:spcBef>
                <a:spcPts val="0"/>
              </a:spcBef>
              <a:spcAft>
                <a:spcPts val="0"/>
              </a:spcAft>
            </a:pPr>
            <a:r>
              <a:rPr lang="zh-CN" altLang="en-US" sz="1800" kern="100" dirty="0">
                <a:solidFill>
                  <a:schemeClr val="bg1"/>
                </a:solidFill>
                <a:effectLst/>
                <a:latin typeface="华康俪金黑W8(P)" panose="020B0800000000000000" pitchFamily="34" charset="-122"/>
                <a:ea typeface="华康俪金黑W8(P)" panose="020B0800000000000000" pitchFamily="34" charset="-122"/>
                <a:cs typeface="Times New Roman" panose="02020603050405020304" pitchFamily="18" charset="0"/>
              </a:rPr>
              <a:t>本项目旨在开发一个组团拼车软件，为开发区学生提供一个便捷、安全和可靠的平台，使他们能够方便地组织和参与拼车行程。该软件的核心目标是帮助学生出行，通过将同一目的地或相似线路的乘客进行匹配，实现自由拼车组团出行，共享车辆资源，有效的节省交通费用。</a:t>
            </a:r>
          </a:p>
        </p:txBody>
      </p:sp>
      <p:sp>
        <p:nvSpPr>
          <p:cNvPr id="30" name="Freeform 20">
            <a:extLst>
              <a:ext uri="{FF2B5EF4-FFF2-40B4-BE49-F238E27FC236}">
                <a16:creationId xmlns:a16="http://schemas.microsoft.com/office/drawing/2014/main" id="{6E18B25B-F126-DAB5-5B74-0DD243F5B8C6}"/>
              </a:ext>
            </a:extLst>
          </p:cNvPr>
          <p:cNvSpPr/>
          <p:nvPr>
            <p:custDataLst>
              <p:tags r:id="rId8"/>
            </p:custDataLst>
          </p:nvPr>
        </p:nvSpPr>
        <p:spPr>
          <a:xfrm>
            <a:off x="5661156" y="4850627"/>
            <a:ext cx="850497" cy="84666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sz="1200" dirty="0">
                <a:latin typeface="华康俪金黑W8(P)" panose="020B0800000000000000" pitchFamily="34" charset="-122"/>
                <a:ea typeface="华康俪金黑W8(P)" panose="020B0800000000000000" pitchFamily="34" charset="-122"/>
              </a:rPr>
              <a:t>拼车搜索和发布</a:t>
            </a:r>
            <a:endParaRPr lang="en-US" sz="1200" dirty="0">
              <a:latin typeface="华康俪金黑W8(P)" panose="020B0800000000000000" pitchFamily="34" charset="-122"/>
              <a:ea typeface="华康俪金黑W8(P)" panose="020B0800000000000000" pitchFamily="34" charset="-122"/>
            </a:endParaRPr>
          </a:p>
        </p:txBody>
      </p:sp>
      <p:grpSp>
        <p:nvGrpSpPr>
          <p:cNvPr id="26" name="组合 25">
            <a:extLst>
              <a:ext uri="{FF2B5EF4-FFF2-40B4-BE49-F238E27FC236}">
                <a16:creationId xmlns:a16="http://schemas.microsoft.com/office/drawing/2014/main" id="{7E4AA71F-EF84-DC1A-4219-9CF76453FD42}"/>
              </a:ext>
            </a:extLst>
          </p:cNvPr>
          <p:cNvGrpSpPr/>
          <p:nvPr/>
        </p:nvGrpSpPr>
        <p:grpSpPr>
          <a:xfrm>
            <a:off x="3704334" y="2454763"/>
            <a:ext cx="4783329" cy="2286314"/>
            <a:chOff x="3704334" y="2454763"/>
            <a:chExt cx="4783329" cy="2286314"/>
          </a:xfrm>
        </p:grpSpPr>
        <p:sp>
          <p:nvSpPr>
            <p:cNvPr id="32" name="箭头: 上下 31">
              <a:extLst>
                <a:ext uri="{FF2B5EF4-FFF2-40B4-BE49-F238E27FC236}">
                  <a16:creationId xmlns:a16="http://schemas.microsoft.com/office/drawing/2014/main" id="{97307576-14E3-7790-060C-C4192F923A97}"/>
                </a:ext>
              </a:extLst>
            </p:cNvPr>
            <p:cNvSpPr/>
            <p:nvPr/>
          </p:nvSpPr>
          <p:spPr>
            <a:xfrm>
              <a:off x="5978012" y="4215917"/>
              <a:ext cx="235974" cy="5251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可选过程 24">
              <a:extLst>
                <a:ext uri="{FF2B5EF4-FFF2-40B4-BE49-F238E27FC236}">
                  <a16:creationId xmlns:a16="http://schemas.microsoft.com/office/drawing/2014/main" id="{940C4684-7BAD-9ED3-9851-2A607541CE77}"/>
                </a:ext>
              </a:extLst>
            </p:cNvPr>
            <p:cNvSpPr/>
            <p:nvPr/>
          </p:nvSpPr>
          <p:spPr>
            <a:xfrm>
              <a:off x="3704334" y="2454763"/>
              <a:ext cx="4783329" cy="1615013"/>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kern="100" dirty="0">
                <a:solidFill>
                  <a:schemeClr val="bg1"/>
                </a:solidFill>
                <a:latin typeface="华康俪金黑W8(P)" panose="020B0800000000000000" pitchFamily="34" charset="-122"/>
                <a:ea typeface="华康俪金黑W8(P)" panose="020B0800000000000000" pitchFamily="34" charset="-122"/>
                <a:cs typeface="Times New Roman" panose="02020603050405020304" pitchFamily="18" charset="0"/>
              </a:endParaRPr>
            </a:p>
            <a:p>
              <a:pPr algn="ctr"/>
              <a:r>
                <a:rPr lang="zh-CN" altLang="en-US" kern="100" dirty="0">
                  <a:solidFill>
                    <a:schemeClr val="bg1"/>
                  </a:solidFill>
                  <a:latin typeface="华康俪金黑W8(P)" panose="020B0800000000000000" pitchFamily="34" charset="-122"/>
                  <a:ea typeface="华康俪金黑W8(P)" panose="020B0800000000000000" pitchFamily="34" charset="-122"/>
                  <a:cs typeface="Times New Roman" panose="02020603050405020304" pitchFamily="18" charset="0"/>
                </a:rPr>
                <a:t>用户可以搜索拼车行程的相关软件将根据用户提供的行程信息和偏好进行智能匹配，向用户发送推荐适合的拼车伙伴队伍，如果没有理想行程团队，也可以自行创建团队。</a:t>
              </a:r>
            </a:p>
            <a:p>
              <a:pPr algn="ctr"/>
              <a:r>
                <a:rPr lang="zh-CN" altLang="en-US" kern="100" dirty="0">
                  <a:solidFill>
                    <a:schemeClr val="bg1"/>
                  </a:solidFill>
                  <a:latin typeface="华康俪金黑W8(P)" panose="020B0800000000000000" pitchFamily="34" charset="-122"/>
                  <a:ea typeface="华康俪金黑W8(P)" panose="020B0800000000000000" pitchFamily="34" charset="-122"/>
                  <a:cs typeface="Times New Roman" panose="02020603050405020304" pitchFamily="18" charset="0"/>
                </a:rPr>
                <a:t>信息，</a:t>
              </a:r>
            </a:p>
            <a:p>
              <a:pPr algn="ctr"/>
              <a:endParaRPr lang="zh-CN" altLang="en-US" dirty="0"/>
            </a:p>
          </p:txBody>
        </p:sp>
      </p:grpSp>
      <p:grpSp>
        <p:nvGrpSpPr>
          <p:cNvPr id="28" name="组合 27">
            <a:extLst>
              <a:ext uri="{FF2B5EF4-FFF2-40B4-BE49-F238E27FC236}">
                <a16:creationId xmlns:a16="http://schemas.microsoft.com/office/drawing/2014/main" id="{6C3D05CC-E67F-B51C-4690-62EFFFEC787E}"/>
              </a:ext>
            </a:extLst>
          </p:cNvPr>
          <p:cNvGrpSpPr/>
          <p:nvPr/>
        </p:nvGrpSpPr>
        <p:grpSpPr>
          <a:xfrm>
            <a:off x="9093253" y="2909436"/>
            <a:ext cx="2848557" cy="2042637"/>
            <a:chOff x="9093253" y="2909436"/>
            <a:chExt cx="2848557" cy="2042637"/>
          </a:xfrm>
        </p:grpSpPr>
        <p:sp>
          <p:nvSpPr>
            <p:cNvPr id="33" name="箭头: 上下 32">
              <a:extLst>
                <a:ext uri="{FF2B5EF4-FFF2-40B4-BE49-F238E27FC236}">
                  <a16:creationId xmlns:a16="http://schemas.microsoft.com/office/drawing/2014/main" id="{C21729C7-F871-16AE-DB5D-30EBD2BBCCE9}"/>
                </a:ext>
              </a:extLst>
            </p:cNvPr>
            <p:cNvSpPr/>
            <p:nvPr/>
          </p:nvSpPr>
          <p:spPr>
            <a:xfrm rot="1671405">
              <a:off x="9093253" y="4209745"/>
              <a:ext cx="204972" cy="74232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可选过程 39">
              <a:extLst>
                <a:ext uri="{FF2B5EF4-FFF2-40B4-BE49-F238E27FC236}">
                  <a16:creationId xmlns:a16="http://schemas.microsoft.com/office/drawing/2014/main" id="{2FFB297C-CDC2-3F68-92A2-74DD7C7E3803}"/>
                </a:ext>
              </a:extLst>
            </p:cNvPr>
            <p:cNvSpPr/>
            <p:nvPr/>
          </p:nvSpPr>
          <p:spPr>
            <a:xfrm>
              <a:off x="9147760" y="2909436"/>
              <a:ext cx="2794050" cy="1175567"/>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kern="100" dirty="0">
                <a:solidFill>
                  <a:schemeClr val="bg1"/>
                </a:solidFill>
                <a:latin typeface="华康俪金黑W8(P)" panose="020B0800000000000000" pitchFamily="34" charset="-122"/>
                <a:ea typeface="华康俪金黑W8(P)" panose="020B0800000000000000" pitchFamily="34" charset="-122"/>
                <a:cs typeface="Times New Roman" panose="02020603050405020304" pitchFamily="18" charset="0"/>
              </a:endParaRPr>
            </a:p>
            <a:p>
              <a:pPr algn="ctr"/>
              <a:r>
                <a:rPr lang="zh-CN" altLang="en-US" kern="100" dirty="0">
                  <a:solidFill>
                    <a:schemeClr val="bg1"/>
                  </a:solidFill>
                  <a:latin typeface="华康俪金黑W8(P)" panose="020B0800000000000000" pitchFamily="34" charset="-122"/>
                  <a:ea typeface="华康俪金黑W8(P)" panose="020B0800000000000000" pitchFamily="34" charset="-122"/>
                  <a:cs typeface="Times New Roman" panose="02020603050405020304" pitchFamily="18" charset="0"/>
                </a:rPr>
                <a:t>软件将提供方便的支付集成，使用户能够方便地进行拼车费用的结算和支付。</a:t>
              </a:r>
            </a:p>
            <a:p>
              <a:pPr algn="ctr"/>
              <a:endParaRPr lang="zh-CN" altLang="en-US" dirty="0"/>
            </a:p>
          </p:txBody>
        </p:sp>
      </p:grpSp>
      <p:grpSp>
        <p:nvGrpSpPr>
          <p:cNvPr id="27" name="组合 26">
            <a:extLst>
              <a:ext uri="{FF2B5EF4-FFF2-40B4-BE49-F238E27FC236}">
                <a16:creationId xmlns:a16="http://schemas.microsoft.com/office/drawing/2014/main" id="{344B35AF-E7E3-946E-3BD8-2153D360EA2A}"/>
              </a:ext>
            </a:extLst>
          </p:cNvPr>
          <p:cNvGrpSpPr/>
          <p:nvPr/>
        </p:nvGrpSpPr>
        <p:grpSpPr>
          <a:xfrm>
            <a:off x="806676" y="2912438"/>
            <a:ext cx="2170065" cy="2039703"/>
            <a:chOff x="806676" y="2912438"/>
            <a:chExt cx="2170065" cy="2039703"/>
          </a:xfrm>
        </p:grpSpPr>
        <p:sp>
          <p:nvSpPr>
            <p:cNvPr id="39" name="流程图: 可选过程 38">
              <a:extLst>
                <a:ext uri="{FF2B5EF4-FFF2-40B4-BE49-F238E27FC236}">
                  <a16:creationId xmlns:a16="http://schemas.microsoft.com/office/drawing/2014/main" id="{C7D7DCCB-33E4-8DD1-D157-C204411678E7}"/>
                </a:ext>
              </a:extLst>
            </p:cNvPr>
            <p:cNvSpPr/>
            <p:nvPr/>
          </p:nvSpPr>
          <p:spPr>
            <a:xfrm>
              <a:off x="806676" y="2912438"/>
              <a:ext cx="2067579" cy="1172565"/>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kern="100" dirty="0">
                <a:solidFill>
                  <a:schemeClr val="bg1"/>
                </a:solidFill>
                <a:latin typeface="华康俪金黑W8(P)" panose="020B0800000000000000" pitchFamily="34" charset="-122"/>
                <a:ea typeface="华康俪金黑W8(P)" panose="020B0800000000000000" pitchFamily="34" charset="-122"/>
                <a:cs typeface="Times New Roman" panose="02020603050405020304" pitchFamily="18" charset="0"/>
              </a:endParaRPr>
            </a:p>
            <a:p>
              <a:pPr algn="ctr"/>
              <a:r>
                <a:rPr lang="zh-CN" altLang="en-US" kern="100" dirty="0">
                  <a:solidFill>
                    <a:schemeClr val="bg1"/>
                  </a:solidFill>
                  <a:latin typeface="华康俪金黑W8(P)" panose="020B0800000000000000" pitchFamily="34" charset="-122"/>
                  <a:ea typeface="华康俪金黑W8(P)" panose="020B0800000000000000" pitchFamily="34" charset="-122"/>
                  <a:cs typeface="Times New Roman" panose="02020603050405020304" pitchFamily="18" charset="0"/>
                </a:rPr>
                <a:t>用户可以通过学号及初始密码，访问软件</a:t>
              </a:r>
            </a:p>
            <a:p>
              <a:pPr algn="ctr"/>
              <a:endParaRPr lang="zh-CN" altLang="en-US" dirty="0"/>
            </a:p>
          </p:txBody>
        </p:sp>
        <p:sp>
          <p:nvSpPr>
            <p:cNvPr id="41" name="箭头: 上下 40">
              <a:extLst>
                <a:ext uri="{FF2B5EF4-FFF2-40B4-BE49-F238E27FC236}">
                  <a16:creationId xmlns:a16="http://schemas.microsoft.com/office/drawing/2014/main" id="{581D8A71-A502-4F7B-AAF6-DC71C618480A}"/>
                </a:ext>
              </a:extLst>
            </p:cNvPr>
            <p:cNvSpPr/>
            <p:nvPr/>
          </p:nvSpPr>
          <p:spPr>
            <a:xfrm rot="19928595" flipH="1">
              <a:off x="2771769" y="4209813"/>
              <a:ext cx="204972" cy="74232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1885956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1000" fill="hold"/>
                                        <p:tgtEl>
                                          <p:spTgt spid="22"/>
                                        </p:tgtEl>
                                        <p:attrNameLst>
                                          <p:attrName>ppt_w</p:attrName>
                                        </p:attrNameLst>
                                      </p:cBhvr>
                                      <p:tavLst>
                                        <p:tav tm="0">
                                          <p:val>
                                            <p:fltVal val="0"/>
                                          </p:val>
                                        </p:tav>
                                        <p:tav tm="100000">
                                          <p:val>
                                            <p:strVal val="#ppt_w"/>
                                          </p:val>
                                        </p:tav>
                                      </p:tavLst>
                                    </p:anim>
                                    <p:anim calcmode="lin" valueType="num">
                                      <p:cBhvr>
                                        <p:cTn id="45" dur="1000" fill="hold"/>
                                        <p:tgtEl>
                                          <p:spTgt spid="22"/>
                                        </p:tgtEl>
                                        <p:attrNameLst>
                                          <p:attrName>ppt_h</p:attrName>
                                        </p:attrNameLst>
                                      </p:cBhvr>
                                      <p:tavLst>
                                        <p:tav tm="0">
                                          <p:val>
                                            <p:fltVal val="0"/>
                                          </p:val>
                                        </p:tav>
                                        <p:tav tm="100000">
                                          <p:val>
                                            <p:strVal val="#ppt_h"/>
                                          </p:val>
                                        </p:tav>
                                      </p:tavLst>
                                    </p:anim>
                                    <p:anim calcmode="lin" valueType="num">
                                      <p:cBhvr>
                                        <p:cTn id="46" dur="1000" fill="hold"/>
                                        <p:tgtEl>
                                          <p:spTgt spid="22"/>
                                        </p:tgtEl>
                                        <p:attrNameLst>
                                          <p:attrName>style.rotation</p:attrName>
                                        </p:attrNameLst>
                                      </p:cBhvr>
                                      <p:tavLst>
                                        <p:tav tm="0">
                                          <p:val>
                                            <p:fltVal val="90"/>
                                          </p:val>
                                        </p:tav>
                                        <p:tav tm="100000">
                                          <p:val>
                                            <p:fltVal val="0"/>
                                          </p:val>
                                        </p:tav>
                                      </p:tavLst>
                                    </p:anim>
                                    <p:animEffect transition="in" filter="fade">
                                      <p:cBhvr>
                                        <p:cTn id="47" dur="10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1000" fill="hold"/>
                                        <p:tgtEl>
                                          <p:spTgt spid="30"/>
                                        </p:tgtEl>
                                        <p:attrNameLst>
                                          <p:attrName>ppt_w</p:attrName>
                                        </p:attrNameLst>
                                      </p:cBhvr>
                                      <p:tavLst>
                                        <p:tav tm="0">
                                          <p:val>
                                            <p:fltVal val="0"/>
                                          </p:val>
                                        </p:tav>
                                        <p:tav tm="100000">
                                          <p:val>
                                            <p:strVal val="#ppt_w"/>
                                          </p:val>
                                        </p:tav>
                                      </p:tavLst>
                                    </p:anim>
                                    <p:anim calcmode="lin" valueType="num">
                                      <p:cBhvr>
                                        <p:cTn id="60" dur="1000" fill="hold"/>
                                        <p:tgtEl>
                                          <p:spTgt spid="30"/>
                                        </p:tgtEl>
                                        <p:attrNameLst>
                                          <p:attrName>ppt_h</p:attrName>
                                        </p:attrNameLst>
                                      </p:cBhvr>
                                      <p:tavLst>
                                        <p:tav tm="0">
                                          <p:val>
                                            <p:fltVal val="0"/>
                                          </p:val>
                                        </p:tav>
                                        <p:tav tm="100000">
                                          <p:val>
                                            <p:strVal val="#ppt_h"/>
                                          </p:val>
                                        </p:tav>
                                      </p:tavLst>
                                    </p:anim>
                                    <p:anim calcmode="lin" valueType="num">
                                      <p:cBhvr>
                                        <p:cTn id="61" dur="1000" fill="hold"/>
                                        <p:tgtEl>
                                          <p:spTgt spid="30"/>
                                        </p:tgtEl>
                                        <p:attrNameLst>
                                          <p:attrName>style.rotation</p:attrName>
                                        </p:attrNameLst>
                                      </p:cBhvr>
                                      <p:tavLst>
                                        <p:tav tm="0">
                                          <p:val>
                                            <p:fltVal val="90"/>
                                          </p:val>
                                        </p:tav>
                                        <p:tav tm="100000">
                                          <p:val>
                                            <p:fltVal val="0"/>
                                          </p:val>
                                        </p:tav>
                                      </p:tavLst>
                                    </p:anim>
                                    <p:animEffect transition="in" filter="fade">
                                      <p:cBhvr>
                                        <p:cTn id="62" dur="10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p:cTn id="74" dur="1000" fill="hold"/>
                                        <p:tgtEl>
                                          <p:spTgt spid="23"/>
                                        </p:tgtEl>
                                        <p:attrNameLst>
                                          <p:attrName>ppt_w</p:attrName>
                                        </p:attrNameLst>
                                      </p:cBhvr>
                                      <p:tavLst>
                                        <p:tav tm="0">
                                          <p:val>
                                            <p:fltVal val="0"/>
                                          </p:val>
                                        </p:tav>
                                        <p:tav tm="100000">
                                          <p:val>
                                            <p:strVal val="#ppt_w"/>
                                          </p:val>
                                        </p:tav>
                                      </p:tavLst>
                                    </p:anim>
                                    <p:anim calcmode="lin" valueType="num">
                                      <p:cBhvr>
                                        <p:cTn id="75" dur="1000" fill="hold"/>
                                        <p:tgtEl>
                                          <p:spTgt spid="23"/>
                                        </p:tgtEl>
                                        <p:attrNameLst>
                                          <p:attrName>ppt_h</p:attrName>
                                        </p:attrNameLst>
                                      </p:cBhvr>
                                      <p:tavLst>
                                        <p:tav tm="0">
                                          <p:val>
                                            <p:fltVal val="0"/>
                                          </p:val>
                                        </p:tav>
                                        <p:tav tm="100000">
                                          <p:val>
                                            <p:strVal val="#ppt_h"/>
                                          </p:val>
                                        </p:tav>
                                      </p:tavLst>
                                    </p:anim>
                                    <p:anim calcmode="lin" valueType="num">
                                      <p:cBhvr>
                                        <p:cTn id="76" dur="1000" fill="hold"/>
                                        <p:tgtEl>
                                          <p:spTgt spid="23"/>
                                        </p:tgtEl>
                                        <p:attrNameLst>
                                          <p:attrName>style.rotation</p:attrName>
                                        </p:attrNameLst>
                                      </p:cBhvr>
                                      <p:tavLst>
                                        <p:tav tm="0">
                                          <p:val>
                                            <p:fltVal val="90"/>
                                          </p:val>
                                        </p:tav>
                                        <p:tav tm="100000">
                                          <p:val>
                                            <p:fltVal val="0"/>
                                          </p:val>
                                        </p:tav>
                                      </p:tavLst>
                                    </p:anim>
                                    <p:animEffect transition="in" filter="fade">
                                      <p:cBhvr>
                                        <p:cTn id="77" dur="10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1391414" y="2713853"/>
            <a:ext cx="2758258" cy="1860307"/>
            <a:chOff x="777629" y="2533915"/>
            <a:chExt cx="2758258" cy="1868730"/>
          </a:xfrm>
        </p:grpSpPr>
        <p:pic>
          <p:nvPicPr>
            <p:cNvPr id="3" name="Picture 7"/>
            <p:cNvPicPr>
              <a:picLocks noChangeAspect="1"/>
            </p:cNvPicPr>
            <p:nvPr/>
          </p:nvPicPr>
          <p:blipFill>
            <a:blip r:embed="rId9" cstate="screen"/>
            <a:stretch>
              <a:fillRect/>
            </a:stretch>
          </p:blipFill>
          <p:spPr>
            <a:xfrm>
              <a:off x="777629" y="3501738"/>
              <a:ext cx="2758258" cy="900907"/>
            </a:xfrm>
            <a:prstGeom prst="rect">
              <a:avLst/>
            </a:prstGeom>
          </p:spPr>
        </p:pic>
        <p:sp>
          <p:nvSpPr>
            <p:cNvPr id="4" name="Freeform 8"/>
            <p:cNvSpPr/>
            <p:nvPr/>
          </p:nvSpPr>
          <p:spPr>
            <a:xfrm>
              <a:off x="1332584" y="2533915"/>
              <a:ext cx="1667040" cy="1667041"/>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3250" dirty="0">
                  <a:latin typeface="华康俪金黑W8(P)" panose="020B0800000000000000" pitchFamily="34" charset="-122"/>
                  <a:ea typeface="华康俪金黑W8(P)" panose="020B0800000000000000" pitchFamily="34" charset="-122"/>
                  <a:cs typeface="linea-basic-10" charset="0"/>
                </a:rPr>
                <a:t> </a:t>
              </a:r>
            </a:p>
            <a:p>
              <a:pPr algn="ctr"/>
              <a:endParaRPr lang="en-US" sz="1355" b="1" dirty="0">
                <a:latin typeface="Source Sans Pro" charset="0"/>
                <a:ea typeface="Source Sans Pro" charset="0"/>
                <a:cs typeface="Source Sans Pro" charset="0"/>
              </a:endParaRPr>
            </a:p>
          </p:txBody>
        </p:sp>
      </p:grpSp>
      <p:grpSp>
        <p:nvGrpSpPr>
          <p:cNvPr id="5" name="Group 3"/>
          <p:cNvGrpSpPr/>
          <p:nvPr/>
        </p:nvGrpSpPr>
        <p:grpSpPr>
          <a:xfrm>
            <a:off x="4010389" y="2713853"/>
            <a:ext cx="2758258" cy="1860307"/>
            <a:chOff x="777629" y="2533915"/>
            <a:chExt cx="2758258" cy="1868730"/>
          </a:xfrm>
        </p:grpSpPr>
        <p:pic>
          <p:nvPicPr>
            <p:cNvPr id="6" name="Picture 4"/>
            <p:cNvPicPr>
              <a:picLocks noChangeAspect="1"/>
            </p:cNvPicPr>
            <p:nvPr/>
          </p:nvPicPr>
          <p:blipFill>
            <a:blip r:embed="rId9" cstate="screen"/>
            <a:stretch>
              <a:fillRect/>
            </a:stretch>
          </p:blipFill>
          <p:spPr>
            <a:xfrm>
              <a:off x="777629" y="3501738"/>
              <a:ext cx="2758258" cy="900907"/>
            </a:xfrm>
            <a:prstGeom prst="rect">
              <a:avLst/>
            </a:prstGeom>
          </p:spPr>
        </p:pic>
        <p:sp>
          <p:nvSpPr>
            <p:cNvPr id="7" name="Freeform 5"/>
            <p:cNvSpPr/>
            <p:nvPr/>
          </p:nvSpPr>
          <p:spPr>
            <a:xfrm>
              <a:off x="1332584" y="2533915"/>
              <a:ext cx="1667040" cy="1667041"/>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50" dirty="0">
                <a:latin typeface="华康俪金黑W8(P)" panose="020B0800000000000000" pitchFamily="34" charset="-122"/>
                <a:ea typeface="华康俪金黑W8(P)" panose="020B0800000000000000" pitchFamily="34" charset="-122"/>
                <a:cs typeface="linea-basic-10" charset="0"/>
              </a:endParaRPr>
            </a:p>
          </p:txBody>
        </p:sp>
      </p:grpSp>
      <p:grpSp>
        <p:nvGrpSpPr>
          <p:cNvPr id="8" name="Group 9"/>
          <p:cNvGrpSpPr/>
          <p:nvPr/>
        </p:nvGrpSpPr>
        <p:grpSpPr>
          <a:xfrm>
            <a:off x="6586886" y="2727884"/>
            <a:ext cx="2758258" cy="1860307"/>
            <a:chOff x="777629" y="2533915"/>
            <a:chExt cx="2758258" cy="1868730"/>
          </a:xfrm>
        </p:grpSpPr>
        <p:pic>
          <p:nvPicPr>
            <p:cNvPr id="9" name="Picture 10"/>
            <p:cNvPicPr>
              <a:picLocks noChangeAspect="1"/>
            </p:cNvPicPr>
            <p:nvPr/>
          </p:nvPicPr>
          <p:blipFill>
            <a:blip r:embed="rId9" cstate="screen"/>
            <a:stretch>
              <a:fillRect/>
            </a:stretch>
          </p:blipFill>
          <p:spPr>
            <a:xfrm>
              <a:off x="777629" y="3501738"/>
              <a:ext cx="2758258" cy="900907"/>
            </a:xfrm>
            <a:prstGeom prst="rect">
              <a:avLst/>
            </a:prstGeom>
          </p:spPr>
        </p:pic>
        <p:sp>
          <p:nvSpPr>
            <p:cNvPr id="10" name="Freeform 11"/>
            <p:cNvSpPr/>
            <p:nvPr/>
          </p:nvSpPr>
          <p:spPr>
            <a:xfrm>
              <a:off x="1332584" y="2533915"/>
              <a:ext cx="1667040" cy="1667041"/>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355" b="1" dirty="0">
                <a:latin typeface="Source Sans Pro" charset="0"/>
                <a:ea typeface="Source Sans Pro" charset="0"/>
                <a:cs typeface="Source Sans Pro" charset="0"/>
              </a:endParaRPr>
            </a:p>
          </p:txBody>
        </p:sp>
      </p:grpSp>
      <p:grpSp>
        <p:nvGrpSpPr>
          <p:cNvPr id="11" name="Group 12"/>
          <p:cNvGrpSpPr/>
          <p:nvPr/>
        </p:nvGrpSpPr>
        <p:grpSpPr>
          <a:xfrm>
            <a:off x="9664219" y="2485903"/>
            <a:ext cx="2758258" cy="2409612"/>
            <a:chOff x="777629" y="1982124"/>
            <a:chExt cx="2758258" cy="2420521"/>
          </a:xfrm>
        </p:grpSpPr>
        <p:pic>
          <p:nvPicPr>
            <p:cNvPr id="12" name="Picture 13"/>
            <p:cNvPicPr>
              <a:picLocks noChangeAspect="1"/>
            </p:cNvPicPr>
            <p:nvPr/>
          </p:nvPicPr>
          <p:blipFill>
            <a:blip r:embed="rId9" cstate="screen"/>
            <a:stretch>
              <a:fillRect/>
            </a:stretch>
          </p:blipFill>
          <p:spPr>
            <a:xfrm>
              <a:off x="777629" y="3501738"/>
              <a:ext cx="2758258" cy="900907"/>
            </a:xfrm>
            <a:prstGeom prst="rect">
              <a:avLst/>
            </a:prstGeom>
          </p:spPr>
        </p:pic>
        <p:sp>
          <p:nvSpPr>
            <p:cNvPr id="13" name="Freeform 14"/>
            <p:cNvSpPr/>
            <p:nvPr/>
          </p:nvSpPr>
          <p:spPr>
            <a:xfrm>
              <a:off x="1056689" y="1982124"/>
              <a:ext cx="2218830" cy="2218832"/>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355" b="1" dirty="0">
                <a:latin typeface="Source Sans Pro" charset="0"/>
                <a:ea typeface="Source Sans Pro" charset="0"/>
                <a:cs typeface="Source Sans Pro" charset="0"/>
              </a:endParaRPr>
            </a:p>
          </p:txBody>
        </p:sp>
      </p:grpSp>
      <p:sp>
        <p:nvSpPr>
          <p:cNvPr id="14" name="Cross 15"/>
          <p:cNvSpPr/>
          <p:nvPr/>
        </p:nvSpPr>
        <p:spPr>
          <a:xfrm>
            <a:off x="3975113" y="3403667"/>
            <a:ext cx="309354" cy="307959"/>
          </a:xfrm>
          <a:prstGeom prst="plus">
            <a:avLst>
              <a:gd name="adj" fmla="val 411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73844" tIns="45641" rIns="91280" bIns="45641" rtlCol="0" anchor="t"/>
          <a:lstStyle/>
          <a:p>
            <a:pPr algn="ctr"/>
            <a:endParaRPr lang="en-US" sz="1625" b="1" dirty="0">
              <a:latin typeface="Source Sans Pro" charset="0"/>
              <a:ea typeface="Source Sans Pro" charset="0"/>
              <a:cs typeface="Source Sans Pro" charset="0"/>
            </a:endParaRPr>
          </a:p>
        </p:txBody>
      </p:sp>
      <p:sp>
        <p:nvSpPr>
          <p:cNvPr id="15" name="Cross 16"/>
          <p:cNvSpPr/>
          <p:nvPr/>
        </p:nvSpPr>
        <p:spPr>
          <a:xfrm>
            <a:off x="6488058" y="3402397"/>
            <a:ext cx="309354" cy="307959"/>
          </a:xfrm>
          <a:prstGeom prst="plus">
            <a:avLst>
              <a:gd name="adj" fmla="val 411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73844" tIns="45641" rIns="91280" bIns="45641" rtlCol="0" anchor="t"/>
          <a:lstStyle/>
          <a:p>
            <a:pPr algn="ctr"/>
            <a:endParaRPr lang="en-US" sz="1625" b="1" dirty="0">
              <a:latin typeface="Source Sans Pro" charset="0"/>
              <a:ea typeface="Source Sans Pro" charset="0"/>
              <a:cs typeface="Source Sans Pro" charset="0"/>
            </a:endParaRPr>
          </a:p>
        </p:txBody>
      </p:sp>
      <p:sp>
        <p:nvSpPr>
          <p:cNvPr id="16" name="Equal 17"/>
          <p:cNvSpPr/>
          <p:nvPr/>
        </p:nvSpPr>
        <p:spPr>
          <a:xfrm>
            <a:off x="9135714" y="3240270"/>
            <a:ext cx="482811" cy="611932"/>
          </a:xfrm>
          <a:prstGeom prst="mathEqual">
            <a:avLst>
              <a:gd name="adj1" fmla="val 8911"/>
              <a:gd name="adj2" fmla="val 1176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73844" tIns="45641" rIns="91280" bIns="45641" rtlCol="0" anchor="t"/>
          <a:lstStyle/>
          <a:p>
            <a:pPr algn="ctr"/>
            <a:endParaRPr lang="en-US" sz="1625" b="1" dirty="0">
              <a:solidFill>
                <a:schemeClr val="tx1"/>
              </a:solidFill>
              <a:latin typeface="Source Sans Pro" charset="0"/>
              <a:ea typeface="Source Sans Pro" charset="0"/>
              <a:cs typeface="Source Sans Pro" charset="0"/>
            </a:endParaRPr>
          </a:p>
        </p:txBody>
      </p:sp>
      <p:sp>
        <p:nvSpPr>
          <p:cNvPr id="17" name="TextBox 13"/>
          <p:cNvSpPr txBox="1"/>
          <p:nvPr/>
        </p:nvSpPr>
        <p:spPr>
          <a:xfrm>
            <a:off x="4740353" y="3408696"/>
            <a:ext cx="1372820" cy="28809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rgbClr val="FFFFFF"/>
                </a:solidFill>
                <a:latin typeface="华康俪金黑W8(P)" panose="020B0800000000000000" charset="-122"/>
                <a:ea typeface="华康俪金黑W8(P)" panose="020B0800000000000000" charset="-122"/>
                <a:sym typeface="Arial" panose="020B0604020202020204" pitchFamily="34" charset="0"/>
              </a:rPr>
              <a:t>期望型需求</a:t>
            </a:r>
          </a:p>
        </p:txBody>
      </p:sp>
      <p:sp>
        <p:nvSpPr>
          <p:cNvPr id="18" name="TextBox 13"/>
          <p:cNvSpPr txBox="1"/>
          <p:nvPr/>
        </p:nvSpPr>
        <p:spPr>
          <a:xfrm>
            <a:off x="2023112" y="3410555"/>
            <a:ext cx="1372820" cy="28809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rgbClr val="FFFFFF"/>
                </a:solidFill>
                <a:latin typeface="华康俪金黑W8(P)" panose="020B0800000000000000" charset="-122"/>
                <a:ea typeface="华康俪金黑W8(P)" panose="020B0800000000000000" charset="-122"/>
                <a:sym typeface="Arial" panose="020B0604020202020204" pitchFamily="34" charset="0"/>
              </a:rPr>
              <a:t>基本型需求</a:t>
            </a:r>
          </a:p>
        </p:txBody>
      </p:sp>
      <p:sp>
        <p:nvSpPr>
          <p:cNvPr id="19" name="TextBox 13"/>
          <p:cNvSpPr txBox="1"/>
          <p:nvPr/>
        </p:nvSpPr>
        <p:spPr>
          <a:xfrm>
            <a:off x="7279606" y="3409829"/>
            <a:ext cx="1372820" cy="28809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b="1" dirty="0">
                <a:solidFill>
                  <a:srgbClr val="FFFFFF"/>
                </a:solidFill>
                <a:latin typeface="华康俪金黑W8(P)" panose="020B0800000000000000" charset="-122"/>
                <a:ea typeface="华康俪金黑W8(P)" panose="020B0800000000000000" charset="-122"/>
                <a:sym typeface="Arial" panose="020B0604020202020204" pitchFamily="34" charset="0"/>
              </a:rPr>
              <a:t>兴奋型需求</a:t>
            </a:r>
            <a:endParaRPr lang="en-US" b="1" dirty="0">
              <a:solidFill>
                <a:srgbClr val="FFFFFF"/>
              </a:solidFill>
              <a:latin typeface="华康俪金黑W8(P)" panose="020B0800000000000000" charset="-122"/>
              <a:ea typeface="华康俪金黑W8(P)" panose="020B0800000000000000" charset="-122"/>
              <a:sym typeface="Arial" panose="020B0604020202020204" pitchFamily="34" charset="0"/>
            </a:endParaRPr>
          </a:p>
        </p:txBody>
      </p:sp>
      <p:sp>
        <p:nvSpPr>
          <p:cNvPr id="20" name="TextBox 13"/>
          <p:cNvSpPr txBox="1"/>
          <p:nvPr/>
        </p:nvSpPr>
        <p:spPr>
          <a:xfrm>
            <a:off x="10366284" y="3159143"/>
            <a:ext cx="1372820" cy="862352"/>
          </a:xfrm>
          <a:prstGeom prst="rect">
            <a:avLst/>
          </a:prstGeom>
          <a:noFill/>
        </p:spPr>
        <p:txBody>
          <a:bodyPr wrap="square" lIns="0" tIns="0" rIns="0" bIns="0" rtlCol="0" anchor="t" anchorCtr="0">
            <a:spAutoFit/>
          </a:bodyPr>
          <a:lstStyle/>
          <a:p>
            <a:pPr algn="ctr" defTabSz="896620">
              <a:lnSpc>
                <a:spcPct val="120000"/>
              </a:lnSpc>
              <a:spcBef>
                <a:spcPct val="20000"/>
              </a:spcBef>
              <a:defRPr/>
            </a:pPr>
            <a:r>
              <a:rPr lang="zh-CN" altLang="en-US" sz="2440" b="1" dirty="0">
                <a:solidFill>
                  <a:srgbClr val="FFFFFF"/>
                </a:solidFill>
                <a:latin typeface="Arial" panose="020B0604020202020204" pitchFamily="34" charset="0"/>
                <a:ea typeface="微软雅黑" panose="020B0503020204020204" charset="-122"/>
                <a:sym typeface="Arial" panose="020B0604020202020204" pitchFamily="34" charset="0"/>
              </a:rPr>
              <a:t>完整的需求分析</a:t>
            </a:r>
          </a:p>
        </p:txBody>
      </p:sp>
      <p:sp>
        <p:nvSpPr>
          <p:cNvPr id="36" name="标题"/>
          <p:cNvSpPr txBox="1"/>
          <p:nvPr>
            <p:custDataLst>
              <p:tags r:id="rId2"/>
            </p:custDataLst>
          </p:nvPr>
        </p:nvSpPr>
        <p:spPr>
          <a:xfrm>
            <a:off x="0" y="201930"/>
            <a:ext cx="5135880" cy="583565"/>
          </a:xfrm>
          <a:prstGeom prst="rect">
            <a:avLst/>
          </a:prstGeom>
          <a:solidFill>
            <a:srgbClr val="095FAD"/>
          </a:solidFill>
        </p:spPr>
        <p:txBody>
          <a:bodyPr wrap="square" rtlCol="0">
            <a:spAutoFit/>
          </a:bodyPr>
          <a:lstStyle/>
          <a:p>
            <a:pPr algn="ctr" fontAlgn="base">
              <a:spcBef>
                <a:spcPct val="0"/>
              </a:spcBef>
              <a:spcAft>
                <a:spcPct val="0"/>
              </a:spcAft>
              <a:defRPr/>
            </a:pPr>
            <a:r>
              <a:rPr lang="zh-CN" altLang="en-US" sz="3200" b="1" dirty="0">
                <a:solidFill>
                  <a:srgbClr val="FFFFFF"/>
                </a:solidFill>
                <a:latin typeface="华康俪金黑W8(P)" panose="020B0800000000000000" charset="-122"/>
                <a:ea typeface="华康俪金黑W8(P)" panose="020B0800000000000000" charset="-122"/>
                <a:sym typeface="+mn-ea"/>
              </a:rPr>
              <a:t>需求分析</a:t>
            </a:r>
          </a:p>
        </p:txBody>
      </p:sp>
      <p:sp>
        <p:nvSpPr>
          <p:cNvPr id="37" name="任意多边形 36"/>
          <p:cNvSpPr/>
          <p:nvPr>
            <p:custDataLst>
              <p:tags r:id="rId3"/>
            </p:custDataLst>
          </p:nvPr>
        </p:nvSpPr>
        <p:spPr>
          <a:xfrm>
            <a:off x="9894570" y="201930"/>
            <a:ext cx="1981200" cy="414655"/>
          </a:xfrm>
          <a:custGeom>
            <a:avLst/>
            <a:gdLst/>
            <a:ahLst/>
            <a:cxnLst>
              <a:cxn ang="3">
                <a:pos x="hc" y="t"/>
              </a:cxn>
              <a:cxn ang="cd2">
                <a:pos x="l" y="vc"/>
              </a:cxn>
              <a:cxn ang="cd4">
                <a:pos x="hc" y="b"/>
              </a:cxn>
              <a:cxn ang="0">
                <a:pos x="r" y="vc"/>
              </a:cxn>
            </a:cxnLst>
            <a:rect l="l" t="t" r="r" b="b"/>
            <a:pathLst>
              <a:path w="12986" h="2720">
                <a:moveTo>
                  <a:pt x="620" y="1906"/>
                </a:moveTo>
                <a:lnTo>
                  <a:pt x="624" y="1918"/>
                </a:lnTo>
                <a:lnTo>
                  <a:pt x="626" y="1940"/>
                </a:lnTo>
                <a:lnTo>
                  <a:pt x="621" y="1961"/>
                </a:lnTo>
                <a:cubicBezTo>
                  <a:pt x="601" y="1965"/>
                  <a:pt x="583" y="1973"/>
                  <a:pt x="572" y="1984"/>
                </a:cubicBezTo>
                <a:lnTo>
                  <a:pt x="572" y="1984"/>
                </a:lnTo>
                <a:cubicBezTo>
                  <a:pt x="576" y="1989"/>
                  <a:pt x="584" y="1993"/>
                  <a:pt x="591" y="1995"/>
                </a:cubicBezTo>
                <a:cubicBezTo>
                  <a:pt x="597" y="2002"/>
                  <a:pt x="606" y="2009"/>
                  <a:pt x="613" y="2014"/>
                </a:cubicBezTo>
                <a:cubicBezTo>
                  <a:pt x="616" y="2021"/>
                  <a:pt x="622" y="2026"/>
                  <a:pt x="628" y="2029"/>
                </a:cubicBezTo>
                <a:lnTo>
                  <a:pt x="625" y="2048"/>
                </a:lnTo>
                <a:lnTo>
                  <a:pt x="611" y="2051"/>
                </a:lnTo>
                <a:cubicBezTo>
                  <a:pt x="592" y="2025"/>
                  <a:pt x="605" y="2034"/>
                  <a:pt x="599" y="2025"/>
                </a:cubicBezTo>
                <a:cubicBezTo>
                  <a:pt x="587" y="2013"/>
                  <a:pt x="571" y="2002"/>
                  <a:pt x="558" y="1995"/>
                </a:cubicBezTo>
                <a:cubicBezTo>
                  <a:pt x="545" y="2001"/>
                  <a:pt x="530" y="2008"/>
                  <a:pt x="518" y="2014"/>
                </a:cubicBezTo>
                <a:lnTo>
                  <a:pt x="487" y="2021"/>
                </a:lnTo>
                <a:lnTo>
                  <a:pt x="486" y="2021"/>
                </a:lnTo>
                <a:cubicBezTo>
                  <a:pt x="464" y="2021"/>
                  <a:pt x="439" y="2019"/>
                  <a:pt x="419" y="2016"/>
                </a:cubicBezTo>
                <a:cubicBezTo>
                  <a:pt x="409" y="2013"/>
                  <a:pt x="400" y="2007"/>
                  <a:pt x="393" y="2002"/>
                </a:cubicBezTo>
                <a:cubicBezTo>
                  <a:pt x="383" y="1996"/>
                  <a:pt x="378" y="1986"/>
                  <a:pt x="378" y="1976"/>
                </a:cubicBezTo>
                <a:lnTo>
                  <a:pt x="378" y="1976"/>
                </a:lnTo>
                <a:lnTo>
                  <a:pt x="378" y="1975"/>
                </a:lnTo>
                <a:lnTo>
                  <a:pt x="378" y="1975"/>
                </a:lnTo>
                <a:lnTo>
                  <a:pt x="378" y="1974"/>
                </a:lnTo>
                <a:cubicBezTo>
                  <a:pt x="379" y="1971"/>
                  <a:pt x="382" y="1970"/>
                  <a:pt x="384" y="1970"/>
                </a:cubicBezTo>
                <a:cubicBezTo>
                  <a:pt x="385" y="1970"/>
                  <a:pt x="388" y="1971"/>
                  <a:pt x="389" y="1971"/>
                </a:cubicBezTo>
                <a:cubicBezTo>
                  <a:pt x="393" y="1998"/>
                  <a:pt x="431" y="1999"/>
                  <a:pt x="469" y="2003"/>
                </a:cubicBezTo>
                <a:cubicBezTo>
                  <a:pt x="555" y="1989"/>
                  <a:pt x="507" y="1990"/>
                  <a:pt x="537" y="1980"/>
                </a:cubicBezTo>
                <a:cubicBezTo>
                  <a:pt x="525" y="1973"/>
                  <a:pt x="509" y="1966"/>
                  <a:pt x="495" y="1961"/>
                </a:cubicBezTo>
                <a:cubicBezTo>
                  <a:pt x="485" y="1954"/>
                  <a:pt x="476" y="1944"/>
                  <a:pt x="470" y="1935"/>
                </a:cubicBezTo>
                <a:lnTo>
                  <a:pt x="470" y="1934"/>
                </a:lnTo>
                <a:lnTo>
                  <a:pt x="470" y="1934"/>
                </a:lnTo>
                <a:lnTo>
                  <a:pt x="470" y="1934"/>
                </a:lnTo>
                <a:lnTo>
                  <a:pt x="470" y="1933"/>
                </a:lnTo>
                <a:lnTo>
                  <a:pt x="470" y="1933"/>
                </a:lnTo>
                <a:cubicBezTo>
                  <a:pt x="470" y="1926"/>
                  <a:pt x="475" y="1919"/>
                  <a:pt x="482" y="1916"/>
                </a:cubicBezTo>
                <a:cubicBezTo>
                  <a:pt x="484" y="1920"/>
                  <a:pt x="490" y="1924"/>
                  <a:pt x="495" y="1926"/>
                </a:cubicBezTo>
                <a:cubicBezTo>
                  <a:pt x="491" y="1928"/>
                  <a:pt x="489" y="1931"/>
                  <a:pt x="489" y="1932"/>
                </a:cubicBezTo>
                <a:lnTo>
                  <a:pt x="488" y="1932"/>
                </a:lnTo>
                <a:cubicBezTo>
                  <a:pt x="491" y="1938"/>
                  <a:pt x="497" y="1943"/>
                  <a:pt x="503" y="1945"/>
                </a:cubicBezTo>
                <a:lnTo>
                  <a:pt x="510" y="1946"/>
                </a:lnTo>
                <a:lnTo>
                  <a:pt x="512" y="1949"/>
                </a:lnTo>
                <a:lnTo>
                  <a:pt x="552" y="1972"/>
                </a:lnTo>
                <a:cubicBezTo>
                  <a:pt x="567" y="1961"/>
                  <a:pt x="586" y="1950"/>
                  <a:pt x="603" y="1942"/>
                </a:cubicBezTo>
                <a:cubicBezTo>
                  <a:pt x="604" y="1939"/>
                  <a:pt x="605" y="1934"/>
                  <a:pt x="605" y="1930"/>
                </a:cubicBezTo>
                <a:lnTo>
                  <a:pt x="604" y="1919"/>
                </a:lnTo>
                <a:lnTo>
                  <a:pt x="606" y="1905"/>
                </a:lnTo>
                <a:lnTo>
                  <a:pt x="619" y="1902"/>
                </a:lnTo>
                <a:lnTo>
                  <a:pt x="620" y="1906"/>
                </a:lnTo>
                <a:close/>
                <a:moveTo>
                  <a:pt x="506" y="2029"/>
                </a:moveTo>
                <a:cubicBezTo>
                  <a:pt x="512" y="2038"/>
                  <a:pt x="517" y="2051"/>
                  <a:pt x="519" y="2062"/>
                </a:cubicBezTo>
                <a:cubicBezTo>
                  <a:pt x="521" y="2074"/>
                  <a:pt x="523" y="2089"/>
                  <a:pt x="522" y="2100"/>
                </a:cubicBezTo>
                <a:cubicBezTo>
                  <a:pt x="520" y="2117"/>
                  <a:pt x="526" y="2103"/>
                  <a:pt x="517" y="2141"/>
                </a:cubicBezTo>
                <a:lnTo>
                  <a:pt x="512" y="2147"/>
                </a:lnTo>
                <a:cubicBezTo>
                  <a:pt x="472" y="2130"/>
                  <a:pt x="500" y="2124"/>
                  <a:pt x="490" y="2112"/>
                </a:cubicBezTo>
                <a:cubicBezTo>
                  <a:pt x="490" y="2110"/>
                  <a:pt x="490" y="2107"/>
                  <a:pt x="490" y="2107"/>
                </a:cubicBezTo>
                <a:lnTo>
                  <a:pt x="500" y="2102"/>
                </a:lnTo>
                <a:lnTo>
                  <a:pt x="504" y="2106"/>
                </a:lnTo>
                <a:lnTo>
                  <a:pt x="503" y="2108"/>
                </a:lnTo>
                <a:lnTo>
                  <a:pt x="505" y="2107"/>
                </a:lnTo>
                <a:lnTo>
                  <a:pt x="504" y="2106"/>
                </a:lnTo>
                <a:lnTo>
                  <a:pt x="504" y="2098"/>
                </a:lnTo>
                <a:cubicBezTo>
                  <a:pt x="503" y="2083"/>
                  <a:pt x="502" y="2067"/>
                  <a:pt x="501" y="2054"/>
                </a:cubicBezTo>
                <a:cubicBezTo>
                  <a:pt x="497" y="2048"/>
                  <a:pt x="494" y="2039"/>
                  <a:pt x="492" y="2032"/>
                </a:cubicBezTo>
                <a:lnTo>
                  <a:pt x="496" y="2025"/>
                </a:lnTo>
                <a:lnTo>
                  <a:pt x="506" y="2029"/>
                </a:lnTo>
                <a:close/>
                <a:moveTo>
                  <a:pt x="891" y="2174"/>
                </a:moveTo>
                <a:cubicBezTo>
                  <a:pt x="884" y="2187"/>
                  <a:pt x="878" y="2199"/>
                  <a:pt x="874" y="2208"/>
                </a:cubicBezTo>
                <a:lnTo>
                  <a:pt x="895" y="2210"/>
                </a:lnTo>
                <a:lnTo>
                  <a:pt x="899" y="2209"/>
                </a:lnTo>
                <a:cubicBezTo>
                  <a:pt x="906" y="2211"/>
                  <a:pt x="912" y="2217"/>
                  <a:pt x="915" y="2223"/>
                </a:cubicBezTo>
                <a:lnTo>
                  <a:pt x="913" y="2230"/>
                </a:lnTo>
                <a:lnTo>
                  <a:pt x="902" y="2230"/>
                </a:lnTo>
                <a:lnTo>
                  <a:pt x="882" y="2221"/>
                </a:lnTo>
                <a:lnTo>
                  <a:pt x="877" y="2223"/>
                </a:lnTo>
                <a:lnTo>
                  <a:pt x="863" y="2219"/>
                </a:lnTo>
                <a:cubicBezTo>
                  <a:pt x="849" y="2232"/>
                  <a:pt x="832" y="2244"/>
                  <a:pt x="818" y="2254"/>
                </a:cubicBezTo>
                <a:lnTo>
                  <a:pt x="817" y="2254"/>
                </a:lnTo>
                <a:cubicBezTo>
                  <a:pt x="823" y="2254"/>
                  <a:pt x="832" y="2255"/>
                  <a:pt x="839" y="2255"/>
                </a:cubicBezTo>
                <a:lnTo>
                  <a:pt x="854" y="2236"/>
                </a:lnTo>
                <a:lnTo>
                  <a:pt x="861" y="2235"/>
                </a:lnTo>
                <a:cubicBezTo>
                  <a:pt x="866" y="2237"/>
                  <a:pt x="871" y="2242"/>
                  <a:pt x="873" y="2247"/>
                </a:cubicBezTo>
                <a:cubicBezTo>
                  <a:pt x="871" y="2250"/>
                  <a:pt x="870" y="2253"/>
                  <a:pt x="870" y="2255"/>
                </a:cubicBezTo>
                <a:cubicBezTo>
                  <a:pt x="870" y="2257"/>
                  <a:pt x="871" y="2259"/>
                  <a:pt x="872" y="2260"/>
                </a:cubicBezTo>
                <a:lnTo>
                  <a:pt x="885" y="2269"/>
                </a:lnTo>
                <a:lnTo>
                  <a:pt x="886" y="2278"/>
                </a:lnTo>
                <a:lnTo>
                  <a:pt x="880" y="2282"/>
                </a:lnTo>
                <a:cubicBezTo>
                  <a:pt x="871" y="2278"/>
                  <a:pt x="861" y="2276"/>
                  <a:pt x="854" y="2276"/>
                </a:cubicBezTo>
                <a:lnTo>
                  <a:pt x="853" y="2276"/>
                </a:lnTo>
                <a:lnTo>
                  <a:pt x="853" y="2276"/>
                </a:lnTo>
                <a:lnTo>
                  <a:pt x="852" y="2276"/>
                </a:lnTo>
                <a:lnTo>
                  <a:pt x="852" y="2276"/>
                </a:lnTo>
                <a:lnTo>
                  <a:pt x="840" y="2292"/>
                </a:lnTo>
                <a:lnTo>
                  <a:pt x="840" y="2292"/>
                </a:lnTo>
                <a:lnTo>
                  <a:pt x="839" y="2291"/>
                </a:lnTo>
                <a:lnTo>
                  <a:pt x="840" y="2292"/>
                </a:lnTo>
                <a:lnTo>
                  <a:pt x="840" y="2292"/>
                </a:lnTo>
                <a:cubicBezTo>
                  <a:pt x="847" y="2294"/>
                  <a:pt x="856" y="2299"/>
                  <a:pt x="863" y="2305"/>
                </a:cubicBezTo>
                <a:lnTo>
                  <a:pt x="865" y="2314"/>
                </a:lnTo>
                <a:lnTo>
                  <a:pt x="856" y="2318"/>
                </a:lnTo>
                <a:cubicBezTo>
                  <a:pt x="849" y="2312"/>
                  <a:pt x="840" y="2308"/>
                  <a:pt x="834" y="2308"/>
                </a:cubicBezTo>
                <a:cubicBezTo>
                  <a:pt x="832" y="2308"/>
                  <a:pt x="830" y="2309"/>
                  <a:pt x="830" y="2309"/>
                </a:cubicBezTo>
                <a:lnTo>
                  <a:pt x="809" y="2337"/>
                </a:lnTo>
                <a:lnTo>
                  <a:pt x="798" y="2340"/>
                </a:lnTo>
                <a:lnTo>
                  <a:pt x="790" y="2335"/>
                </a:lnTo>
                <a:cubicBezTo>
                  <a:pt x="782" y="2321"/>
                  <a:pt x="773" y="2305"/>
                  <a:pt x="765" y="2293"/>
                </a:cubicBezTo>
                <a:cubicBezTo>
                  <a:pt x="766" y="2287"/>
                  <a:pt x="771" y="2282"/>
                  <a:pt x="775" y="2280"/>
                </a:cubicBezTo>
                <a:cubicBezTo>
                  <a:pt x="790" y="2284"/>
                  <a:pt x="806" y="2286"/>
                  <a:pt x="819" y="2287"/>
                </a:cubicBezTo>
                <a:lnTo>
                  <a:pt x="828" y="2273"/>
                </a:lnTo>
                <a:lnTo>
                  <a:pt x="829" y="2272"/>
                </a:lnTo>
                <a:cubicBezTo>
                  <a:pt x="820" y="2272"/>
                  <a:pt x="809" y="2270"/>
                  <a:pt x="799" y="2269"/>
                </a:cubicBezTo>
                <a:cubicBezTo>
                  <a:pt x="793" y="2266"/>
                  <a:pt x="788" y="2260"/>
                  <a:pt x="787" y="2255"/>
                </a:cubicBezTo>
                <a:lnTo>
                  <a:pt x="793" y="2246"/>
                </a:lnTo>
                <a:cubicBezTo>
                  <a:pt x="803" y="2240"/>
                  <a:pt x="815" y="2233"/>
                  <a:pt x="825" y="2226"/>
                </a:cubicBezTo>
                <a:cubicBezTo>
                  <a:pt x="829" y="2221"/>
                  <a:pt x="833" y="2217"/>
                  <a:pt x="835" y="2215"/>
                </a:cubicBezTo>
                <a:lnTo>
                  <a:pt x="817" y="2210"/>
                </a:lnTo>
                <a:lnTo>
                  <a:pt x="806" y="2203"/>
                </a:lnTo>
                <a:lnTo>
                  <a:pt x="810" y="2193"/>
                </a:lnTo>
                <a:cubicBezTo>
                  <a:pt x="824" y="2198"/>
                  <a:pt x="839" y="2202"/>
                  <a:pt x="850" y="2202"/>
                </a:cubicBezTo>
                <a:cubicBezTo>
                  <a:pt x="856" y="2197"/>
                  <a:pt x="861" y="2190"/>
                  <a:pt x="866" y="2184"/>
                </a:cubicBezTo>
                <a:cubicBezTo>
                  <a:pt x="867" y="2177"/>
                  <a:pt x="872" y="2169"/>
                  <a:pt x="877" y="2163"/>
                </a:cubicBezTo>
                <a:lnTo>
                  <a:pt x="885" y="2164"/>
                </a:lnTo>
                <a:lnTo>
                  <a:pt x="891" y="2174"/>
                </a:lnTo>
                <a:close/>
                <a:moveTo>
                  <a:pt x="745" y="2147"/>
                </a:moveTo>
                <a:cubicBezTo>
                  <a:pt x="755" y="2156"/>
                  <a:pt x="769" y="2166"/>
                  <a:pt x="781" y="2175"/>
                </a:cubicBezTo>
                <a:lnTo>
                  <a:pt x="784" y="2185"/>
                </a:lnTo>
                <a:cubicBezTo>
                  <a:pt x="782" y="2195"/>
                  <a:pt x="770" y="2200"/>
                  <a:pt x="764" y="2199"/>
                </a:cubicBezTo>
                <a:cubicBezTo>
                  <a:pt x="757" y="2200"/>
                  <a:pt x="750" y="2196"/>
                  <a:pt x="745" y="2191"/>
                </a:cubicBezTo>
                <a:lnTo>
                  <a:pt x="745" y="2190"/>
                </a:lnTo>
                <a:lnTo>
                  <a:pt x="745" y="2189"/>
                </a:lnTo>
                <a:cubicBezTo>
                  <a:pt x="744" y="2183"/>
                  <a:pt x="749" y="2179"/>
                  <a:pt x="753" y="2179"/>
                </a:cubicBezTo>
                <a:cubicBezTo>
                  <a:pt x="742" y="2161"/>
                  <a:pt x="740" y="2166"/>
                  <a:pt x="733" y="2158"/>
                </a:cubicBezTo>
                <a:lnTo>
                  <a:pt x="729" y="2151"/>
                </a:lnTo>
                <a:lnTo>
                  <a:pt x="734" y="2143"/>
                </a:lnTo>
                <a:lnTo>
                  <a:pt x="745" y="2147"/>
                </a:lnTo>
                <a:close/>
                <a:moveTo>
                  <a:pt x="726" y="2216"/>
                </a:moveTo>
                <a:lnTo>
                  <a:pt x="730" y="2224"/>
                </a:lnTo>
                <a:cubicBezTo>
                  <a:pt x="725" y="2234"/>
                  <a:pt x="716" y="2241"/>
                  <a:pt x="706" y="2244"/>
                </a:cubicBezTo>
                <a:cubicBezTo>
                  <a:pt x="703" y="2246"/>
                  <a:pt x="702" y="2249"/>
                  <a:pt x="702" y="2250"/>
                </a:cubicBezTo>
                <a:lnTo>
                  <a:pt x="702" y="2251"/>
                </a:lnTo>
                <a:lnTo>
                  <a:pt x="703" y="2252"/>
                </a:lnTo>
                <a:lnTo>
                  <a:pt x="703" y="2252"/>
                </a:lnTo>
                <a:lnTo>
                  <a:pt x="703" y="2253"/>
                </a:lnTo>
                <a:lnTo>
                  <a:pt x="703" y="2253"/>
                </a:lnTo>
                <a:lnTo>
                  <a:pt x="714" y="2274"/>
                </a:lnTo>
                <a:lnTo>
                  <a:pt x="713" y="2284"/>
                </a:lnTo>
                <a:lnTo>
                  <a:pt x="733" y="2305"/>
                </a:lnTo>
                <a:cubicBezTo>
                  <a:pt x="740" y="2320"/>
                  <a:pt x="751" y="2334"/>
                  <a:pt x="762" y="2344"/>
                </a:cubicBezTo>
                <a:lnTo>
                  <a:pt x="762" y="2347"/>
                </a:lnTo>
                <a:cubicBezTo>
                  <a:pt x="775" y="2377"/>
                  <a:pt x="815" y="2409"/>
                  <a:pt x="859" y="2445"/>
                </a:cubicBezTo>
                <a:lnTo>
                  <a:pt x="850" y="2452"/>
                </a:lnTo>
                <a:cubicBezTo>
                  <a:pt x="838" y="2448"/>
                  <a:pt x="825" y="2443"/>
                  <a:pt x="815" y="2437"/>
                </a:cubicBezTo>
                <a:cubicBezTo>
                  <a:pt x="804" y="2427"/>
                  <a:pt x="790" y="2417"/>
                  <a:pt x="779" y="2409"/>
                </a:cubicBezTo>
                <a:cubicBezTo>
                  <a:pt x="766" y="2398"/>
                  <a:pt x="754" y="2382"/>
                  <a:pt x="745" y="2368"/>
                </a:cubicBezTo>
                <a:cubicBezTo>
                  <a:pt x="727" y="2331"/>
                  <a:pt x="717" y="2324"/>
                  <a:pt x="703" y="2302"/>
                </a:cubicBezTo>
                <a:cubicBezTo>
                  <a:pt x="692" y="2295"/>
                  <a:pt x="679" y="2289"/>
                  <a:pt x="668" y="2284"/>
                </a:cubicBezTo>
                <a:cubicBezTo>
                  <a:pt x="662" y="2282"/>
                  <a:pt x="657" y="2276"/>
                  <a:pt x="655" y="2271"/>
                </a:cubicBezTo>
                <a:cubicBezTo>
                  <a:pt x="655" y="2265"/>
                  <a:pt x="661" y="2262"/>
                  <a:pt x="666" y="2262"/>
                </a:cubicBezTo>
                <a:cubicBezTo>
                  <a:pt x="673" y="2266"/>
                  <a:pt x="682" y="2268"/>
                  <a:pt x="688" y="2268"/>
                </a:cubicBezTo>
                <a:lnTo>
                  <a:pt x="686" y="2268"/>
                </a:lnTo>
                <a:cubicBezTo>
                  <a:pt x="673" y="2244"/>
                  <a:pt x="684" y="2260"/>
                  <a:pt x="680" y="2253"/>
                </a:cubicBezTo>
                <a:cubicBezTo>
                  <a:pt x="680" y="2245"/>
                  <a:pt x="683" y="2237"/>
                  <a:pt x="687" y="2232"/>
                </a:cubicBezTo>
                <a:cubicBezTo>
                  <a:pt x="693" y="2227"/>
                  <a:pt x="700" y="2223"/>
                  <a:pt x="703" y="2221"/>
                </a:cubicBezTo>
                <a:cubicBezTo>
                  <a:pt x="695" y="2218"/>
                  <a:pt x="684" y="2214"/>
                  <a:pt x="674" y="2210"/>
                </a:cubicBezTo>
                <a:cubicBezTo>
                  <a:pt x="673" y="2206"/>
                  <a:pt x="670" y="2202"/>
                  <a:pt x="668" y="2199"/>
                </a:cubicBezTo>
                <a:lnTo>
                  <a:pt x="674" y="2192"/>
                </a:lnTo>
                <a:cubicBezTo>
                  <a:pt x="686" y="2196"/>
                  <a:pt x="702" y="2202"/>
                  <a:pt x="715" y="2206"/>
                </a:cubicBezTo>
                <a:lnTo>
                  <a:pt x="726" y="2216"/>
                </a:lnTo>
                <a:close/>
                <a:moveTo>
                  <a:pt x="806" y="2305"/>
                </a:moveTo>
                <a:cubicBezTo>
                  <a:pt x="801" y="2304"/>
                  <a:pt x="807" y="2304"/>
                  <a:pt x="791" y="2303"/>
                </a:cubicBezTo>
                <a:lnTo>
                  <a:pt x="799" y="2314"/>
                </a:lnTo>
                <a:lnTo>
                  <a:pt x="806" y="2305"/>
                </a:lnTo>
                <a:close/>
                <a:moveTo>
                  <a:pt x="799" y="2314"/>
                </a:moveTo>
                <a:lnTo>
                  <a:pt x="799" y="2315"/>
                </a:lnTo>
                <a:lnTo>
                  <a:pt x="799" y="2315"/>
                </a:lnTo>
                <a:lnTo>
                  <a:pt x="799" y="2314"/>
                </a:lnTo>
                <a:close/>
                <a:moveTo>
                  <a:pt x="1261" y="2315"/>
                </a:moveTo>
                <a:cubicBezTo>
                  <a:pt x="1268" y="2319"/>
                  <a:pt x="1277" y="2322"/>
                  <a:pt x="1285" y="2324"/>
                </a:cubicBezTo>
                <a:cubicBezTo>
                  <a:pt x="1286" y="2328"/>
                  <a:pt x="1286" y="2333"/>
                  <a:pt x="1286" y="2335"/>
                </a:cubicBezTo>
                <a:cubicBezTo>
                  <a:pt x="1286" y="2349"/>
                  <a:pt x="1281" y="2363"/>
                  <a:pt x="1273" y="2372"/>
                </a:cubicBezTo>
                <a:lnTo>
                  <a:pt x="1254" y="2396"/>
                </a:lnTo>
                <a:cubicBezTo>
                  <a:pt x="1243" y="2406"/>
                  <a:pt x="1229" y="2421"/>
                  <a:pt x="1217" y="2435"/>
                </a:cubicBezTo>
                <a:cubicBezTo>
                  <a:pt x="1215" y="2435"/>
                  <a:pt x="1213" y="2435"/>
                  <a:pt x="1213" y="2435"/>
                </a:cubicBezTo>
                <a:cubicBezTo>
                  <a:pt x="1207" y="2435"/>
                  <a:pt x="1202" y="2434"/>
                  <a:pt x="1198" y="2433"/>
                </a:cubicBezTo>
                <a:lnTo>
                  <a:pt x="1198" y="2432"/>
                </a:lnTo>
                <a:lnTo>
                  <a:pt x="1198" y="2432"/>
                </a:lnTo>
                <a:lnTo>
                  <a:pt x="1198" y="2431"/>
                </a:lnTo>
                <a:lnTo>
                  <a:pt x="1197" y="2431"/>
                </a:lnTo>
                <a:lnTo>
                  <a:pt x="1198" y="2431"/>
                </a:lnTo>
                <a:lnTo>
                  <a:pt x="1198" y="2430"/>
                </a:lnTo>
                <a:lnTo>
                  <a:pt x="1198" y="2430"/>
                </a:lnTo>
                <a:lnTo>
                  <a:pt x="1198" y="2429"/>
                </a:lnTo>
                <a:lnTo>
                  <a:pt x="1198" y="2428"/>
                </a:lnTo>
                <a:cubicBezTo>
                  <a:pt x="1199" y="2426"/>
                  <a:pt x="1200" y="2424"/>
                  <a:pt x="1200" y="2424"/>
                </a:cubicBezTo>
                <a:lnTo>
                  <a:pt x="1199" y="2422"/>
                </a:lnTo>
                <a:cubicBezTo>
                  <a:pt x="1197" y="2424"/>
                  <a:pt x="1197" y="2426"/>
                  <a:pt x="1197" y="2427"/>
                </a:cubicBezTo>
                <a:cubicBezTo>
                  <a:pt x="1197" y="2428"/>
                  <a:pt x="1197" y="2431"/>
                  <a:pt x="1197" y="2431"/>
                </a:cubicBezTo>
                <a:cubicBezTo>
                  <a:pt x="1195" y="2435"/>
                  <a:pt x="1193" y="2441"/>
                  <a:pt x="1193" y="2445"/>
                </a:cubicBezTo>
                <a:cubicBezTo>
                  <a:pt x="1193" y="2447"/>
                  <a:pt x="1193" y="2449"/>
                  <a:pt x="1194" y="2450"/>
                </a:cubicBezTo>
                <a:cubicBezTo>
                  <a:pt x="1201" y="2453"/>
                  <a:pt x="1211" y="2457"/>
                  <a:pt x="1219" y="2460"/>
                </a:cubicBezTo>
                <a:cubicBezTo>
                  <a:pt x="1222" y="2464"/>
                  <a:pt x="1222" y="2469"/>
                  <a:pt x="1222" y="2471"/>
                </a:cubicBezTo>
                <a:cubicBezTo>
                  <a:pt x="1222" y="2473"/>
                  <a:pt x="1222" y="2477"/>
                  <a:pt x="1221" y="2478"/>
                </a:cubicBezTo>
                <a:cubicBezTo>
                  <a:pt x="1205" y="2490"/>
                  <a:pt x="1225" y="2482"/>
                  <a:pt x="1184" y="2503"/>
                </a:cubicBezTo>
                <a:lnTo>
                  <a:pt x="1180" y="2511"/>
                </a:lnTo>
                <a:cubicBezTo>
                  <a:pt x="1178" y="2511"/>
                  <a:pt x="1175" y="2511"/>
                  <a:pt x="1174" y="2511"/>
                </a:cubicBezTo>
                <a:cubicBezTo>
                  <a:pt x="1165" y="2511"/>
                  <a:pt x="1155" y="2514"/>
                  <a:pt x="1150" y="2517"/>
                </a:cubicBezTo>
                <a:cubicBezTo>
                  <a:pt x="1149" y="2517"/>
                  <a:pt x="1147" y="2517"/>
                  <a:pt x="1147" y="2517"/>
                </a:cubicBezTo>
                <a:lnTo>
                  <a:pt x="1149" y="2518"/>
                </a:lnTo>
                <a:lnTo>
                  <a:pt x="1149" y="2518"/>
                </a:lnTo>
                <a:lnTo>
                  <a:pt x="1150" y="2517"/>
                </a:lnTo>
                <a:cubicBezTo>
                  <a:pt x="1150" y="2518"/>
                  <a:pt x="1153" y="2518"/>
                  <a:pt x="1153" y="2518"/>
                </a:cubicBezTo>
                <a:cubicBezTo>
                  <a:pt x="1156" y="2518"/>
                  <a:pt x="1161" y="2517"/>
                  <a:pt x="1163" y="2516"/>
                </a:cubicBezTo>
                <a:cubicBezTo>
                  <a:pt x="1174" y="2515"/>
                  <a:pt x="1186" y="2514"/>
                  <a:pt x="1196" y="2514"/>
                </a:cubicBezTo>
                <a:cubicBezTo>
                  <a:pt x="1200" y="2514"/>
                  <a:pt x="1206" y="2514"/>
                  <a:pt x="1208" y="2514"/>
                </a:cubicBezTo>
                <a:lnTo>
                  <a:pt x="1220" y="2522"/>
                </a:lnTo>
                <a:lnTo>
                  <a:pt x="1220" y="2522"/>
                </a:lnTo>
                <a:cubicBezTo>
                  <a:pt x="1236" y="2528"/>
                  <a:pt x="1176" y="2565"/>
                  <a:pt x="1176" y="2557"/>
                </a:cubicBezTo>
                <a:cubicBezTo>
                  <a:pt x="1173" y="2558"/>
                  <a:pt x="1168" y="2557"/>
                  <a:pt x="1165" y="2555"/>
                </a:cubicBezTo>
                <a:lnTo>
                  <a:pt x="1162" y="2548"/>
                </a:lnTo>
                <a:cubicBezTo>
                  <a:pt x="1172" y="2542"/>
                  <a:pt x="1182" y="2535"/>
                  <a:pt x="1189" y="2531"/>
                </a:cubicBezTo>
                <a:lnTo>
                  <a:pt x="1189" y="2531"/>
                </a:lnTo>
                <a:lnTo>
                  <a:pt x="1190" y="2531"/>
                </a:lnTo>
                <a:lnTo>
                  <a:pt x="1190" y="2531"/>
                </a:lnTo>
                <a:lnTo>
                  <a:pt x="1191" y="2531"/>
                </a:lnTo>
                <a:lnTo>
                  <a:pt x="1192" y="2531"/>
                </a:lnTo>
                <a:lnTo>
                  <a:pt x="1191" y="2529"/>
                </a:lnTo>
                <a:cubicBezTo>
                  <a:pt x="1190" y="2530"/>
                  <a:pt x="1189" y="2531"/>
                  <a:pt x="1189" y="2531"/>
                </a:cubicBezTo>
                <a:cubicBezTo>
                  <a:pt x="1175" y="2532"/>
                  <a:pt x="1159" y="2534"/>
                  <a:pt x="1149" y="2535"/>
                </a:cubicBezTo>
                <a:cubicBezTo>
                  <a:pt x="1137" y="2535"/>
                  <a:pt x="1125" y="2530"/>
                  <a:pt x="1118" y="2522"/>
                </a:cubicBezTo>
                <a:lnTo>
                  <a:pt x="1120" y="2512"/>
                </a:lnTo>
                <a:cubicBezTo>
                  <a:pt x="1213" y="2464"/>
                  <a:pt x="1134" y="2495"/>
                  <a:pt x="1161" y="2477"/>
                </a:cubicBezTo>
                <a:cubicBezTo>
                  <a:pt x="1165" y="2473"/>
                  <a:pt x="1167" y="2469"/>
                  <a:pt x="1167" y="2467"/>
                </a:cubicBezTo>
                <a:lnTo>
                  <a:pt x="1133" y="2459"/>
                </a:lnTo>
                <a:lnTo>
                  <a:pt x="1132" y="2451"/>
                </a:lnTo>
                <a:lnTo>
                  <a:pt x="1139" y="2448"/>
                </a:lnTo>
                <a:cubicBezTo>
                  <a:pt x="1146" y="2449"/>
                  <a:pt x="1154" y="2450"/>
                  <a:pt x="1159" y="2450"/>
                </a:cubicBezTo>
                <a:cubicBezTo>
                  <a:pt x="1164" y="2450"/>
                  <a:pt x="1169" y="2449"/>
                  <a:pt x="1172" y="2449"/>
                </a:cubicBezTo>
                <a:cubicBezTo>
                  <a:pt x="1174" y="2442"/>
                  <a:pt x="1175" y="2434"/>
                  <a:pt x="1176" y="2427"/>
                </a:cubicBezTo>
                <a:lnTo>
                  <a:pt x="1175" y="2426"/>
                </a:lnTo>
                <a:cubicBezTo>
                  <a:pt x="1164" y="2432"/>
                  <a:pt x="1162" y="2427"/>
                  <a:pt x="1156" y="2429"/>
                </a:cubicBezTo>
                <a:cubicBezTo>
                  <a:pt x="1147" y="2429"/>
                  <a:pt x="1137" y="2428"/>
                  <a:pt x="1130" y="2427"/>
                </a:cubicBezTo>
                <a:cubicBezTo>
                  <a:pt x="1124" y="2420"/>
                  <a:pt x="1121" y="2411"/>
                  <a:pt x="1121" y="2403"/>
                </a:cubicBezTo>
                <a:cubicBezTo>
                  <a:pt x="1121" y="2401"/>
                  <a:pt x="1122" y="2399"/>
                  <a:pt x="1122" y="2398"/>
                </a:cubicBezTo>
                <a:cubicBezTo>
                  <a:pt x="1122" y="2378"/>
                  <a:pt x="1123" y="2354"/>
                  <a:pt x="1124" y="2334"/>
                </a:cubicBezTo>
                <a:lnTo>
                  <a:pt x="1128" y="2329"/>
                </a:lnTo>
                <a:cubicBezTo>
                  <a:pt x="1135" y="2330"/>
                  <a:pt x="1143" y="2334"/>
                  <a:pt x="1148" y="2338"/>
                </a:cubicBezTo>
                <a:cubicBezTo>
                  <a:pt x="1148" y="2343"/>
                  <a:pt x="1148" y="2350"/>
                  <a:pt x="1148" y="2354"/>
                </a:cubicBezTo>
                <a:cubicBezTo>
                  <a:pt x="1148" y="2358"/>
                  <a:pt x="1148" y="2364"/>
                  <a:pt x="1148" y="2367"/>
                </a:cubicBezTo>
                <a:cubicBezTo>
                  <a:pt x="1148" y="2367"/>
                  <a:pt x="1143" y="2367"/>
                  <a:pt x="1143" y="2367"/>
                </a:cubicBezTo>
                <a:lnTo>
                  <a:pt x="1142" y="2375"/>
                </a:lnTo>
                <a:lnTo>
                  <a:pt x="1146" y="2378"/>
                </a:lnTo>
                <a:cubicBezTo>
                  <a:pt x="1146" y="2380"/>
                  <a:pt x="1145" y="2386"/>
                  <a:pt x="1145" y="2387"/>
                </a:cubicBezTo>
                <a:cubicBezTo>
                  <a:pt x="1144" y="2389"/>
                  <a:pt x="1144" y="2392"/>
                  <a:pt x="1144" y="2393"/>
                </a:cubicBezTo>
                <a:cubicBezTo>
                  <a:pt x="1144" y="2400"/>
                  <a:pt x="1146" y="2407"/>
                  <a:pt x="1149" y="2412"/>
                </a:cubicBezTo>
                <a:lnTo>
                  <a:pt x="1157" y="2415"/>
                </a:lnTo>
                <a:cubicBezTo>
                  <a:pt x="1166" y="2414"/>
                  <a:pt x="1175" y="2412"/>
                  <a:pt x="1182" y="2409"/>
                </a:cubicBezTo>
                <a:lnTo>
                  <a:pt x="1184" y="2402"/>
                </a:lnTo>
                <a:lnTo>
                  <a:pt x="1178" y="2400"/>
                </a:lnTo>
                <a:cubicBezTo>
                  <a:pt x="1180" y="2391"/>
                  <a:pt x="1185" y="2384"/>
                  <a:pt x="1191" y="2382"/>
                </a:cubicBezTo>
                <a:cubicBezTo>
                  <a:pt x="1192" y="2381"/>
                  <a:pt x="1193" y="2378"/>
                  <a:pt x="1192" y="2378"/>
                </a:cubicBezTo>
                <a:lnTo>
                  <a:pt x="1192" y="2377"/>
                </a:lnTo>
                <a:lnTo>
                  <a:pt x="1192" y="2377"/>
                </a:lnTo>
                <a:cubicBezTo>
                  <a:pt x="1183" y="2380"/>
                  <a:pt x="1171" y="2382"/>
                  <a:pt x="1160" y="2382"/>
                </a:cubicBezTo>
                <a:cubicBezTo>
                  <a:pt x="1157" y="2382"/>
                  <a:pt x="1152" y="2381"/>
                  <a:pt x="1150" y="2381"/>
                </a:cubicBezTo>
                <a:lnTo>
                  <a:pt x="1146" y="2378"/>
                </a:lnTo>
                <a:cubicBezTo>
                  <a:pt x="1147" y="2375"/>
                  <a:pt x="1148" y="2368"/>
                  <a:pt x="1148" y="2367"/>
                </a:cubicBezTo>
                <a:cubicBezTo>
                  <a:pt x="1164" y="2366"/>
                  <a:pt x="1182" y="2364"/>
                  <a:pt x="1196" y="2361"/>
                </a:cubicBezTo>
                <a:lnTo>
                  <a:pt x="1200" y="2340"/>
                </a:lnTo>
                <a:lnTo>
                  <a:pt x="1201" y="2340"/>
                </a:lnTo>
                <a:lnTo>
                  <a:pt x="1203" y="2340"/>
                </a:lnTo>
                <a:lnTo>
                  <a:pt x="1204" y="2340"/>
                </a:lnTo>
                <a:lnTo>
                  <a:pt x="1205" y="2340"/>
                </a:lnTo>
                <a:lnTo>
                  <a:pt x="1206" y="2340"/>
                </a:lnTo>
                <a:lnTo>
                  <a:pt x="1207" y="2340"/>
                </a:lnTo>
                <a:cubicBezTo>
                  <a:pt x="1225" y="2351"/>
                  <a:pt x="1212" y="2356"/>
                  <a:pt x="1217" y="2361"/>
                </a:cubicBezTo>
                <a:cubicBezTo>
                  <a:pt x="1223" y="2361"/>
                  <a:pt x="1230" y="2366"/>
                  <a:pt x="1235" y="2374"/>
                </a:cubicBezTo>
                <a:cubicBezTo>
                  <a:pt x="1227" y="2384"/>
                  <a:pt x="1217" y="2391"/>
                  <a:pt x="1209" y="2394"/>
                </a:cubicBezTo>
                <a:lnTo>
                  <a:pt x="1206" y="2405"/>
                </a:lnTo>
                <a:lnTo>
                  <a:pt x="1205" y="2405"/>
                </a:lnTo>
                <a:lnTo>
                  <a:pt x="1206" y="2405"/>
                </a:lnTo>
                <a:lnTo>
                  <a:pt x="1206" y="2405"/>
                </a:lnTo>
                <a:lnTo>
                  <a:pt x="1221" y="2402"/>
                </a:lnTo>
                <a:cubicBezTo>
                  <a:pt x="1239" y="2379"/>
                  <a:pt x="1263" y="2351"/>
                  <a:pt x="1262" y="2337"/>
                </a:cubicBezTo>
                <a:cubicBezTo>
                  <a:pt x="1260" y="2334"/>
                  <a:pt x="1255" y="2332"/>
                  <a:pt x="1253" y="2333"/>
                </a:cubicBezTo>
                <a:lnTo>
                  <a:pt x="1252" y="2333"/>
                </a:lnTo>
                <a:lnTo>
                  <a:pt x="1251" y="2333"/>
                </a:lnTo>
                <a:lnTo>
                  <a:pt x="1251" y="2333"/>
                </a:lnTo>
                <a:lnTo>
                  <a:pt x="1250" y="2333"/>
                </a:lnTo>
                <a:lnTo>
                  <a:pt x="1249" y="2333"/>
                </a:lnTo>
                <a:cubicBezTo>
                  <a:pt x="1236" y="2338"/>
                  <a:pt x="1218" y="2340"/>
                  <a:pt x="1207" y="2340"/>
                </a:cubicBezTo>
                <a:lnTo>
                  <a:pt x="1201" y="2339"/>
                </a:lnTo>
                <a:lnTo>
                  <a:pt x="1200" y="2340"/>
                </a:lnTo>
                <a:cubicBezTo>
                  <a:pt x="1192" y="2340"/>
                  <a:pt x="1176" y="2337"/>
                  <a:pt x="1168" y="2335"/>
                </a:cubicBezTo>
                <a:lnTo>
                  <a:pt x="1170" y="2326"/>
                </a:lnTo>
                <a:cubicBezTo>
                  <a:pt x="1193" y="2324"/>
                  <a:pt x="1219" y="2320"/>
                  <a:pt x="1239" y="2316"/>
                </a:cubicBezTo>
                <a:cubicBezTo>
                  <a:pt x="1241" y="2316"/>
                  <a:pt x="1245" y="2316"/>
                  <a:pt x="1246" y="2316"/>
                </a:cubicBezTo>
                <a:cubicBezTo>
                  <a:pt x="1251" y="2316"/>
                  <a:pt x="1257" y="2316"/>
                  <a:pt x="1261" y="2315"/>
                </a:cubicBezTo>
                <a:close/>
                <a:moveTo>
                  <a:pt x="1108" y="2304"/>
                </a:moveTo>
                <a:lnTo>
                  <a:pt x="1110" y="2310"/>
                </a:lnTo>
                <a:cubicBezTo>
                  <a:pt x="1104" y="2301"/>
                  <a:pt x="1061" y="2414"/>
                  <a:pt x="1061" y="2434"/>
                </a:cubicBezTo>
                <a:lnTo>
                  <a:pt x="1055" y="2437"/>
                </a:lnTo>
                <a:lnTo>
                  <a:pt x="1059" y="2440"/>
                </a:lnTo>
                <a:lnTo>
                  <a:pt x="1060" y="2439"/>
                </a:lnTo>
                <a:lnTo>
                  <a:pt x="1060" y="2437"/>
                </a:lnTo>
                <a:lnTo>
                  <a:pt x="1060" y="2436"/>
                </a:lnTo>
                <a:lnTo>
                  <a:pt x="1060" y="2435"/>
                </a:lnTo>
                <a:lnTo>
                  <a:pt x="1061" y="2434"/>
                </a:lnTo>
                <a:lnTo>
                  <a:pt x="1068" y="2431"/>
                </a:lnTo>
                <a:cubicBezTo>
                  <a:pt x="1071" y="2425"/>
                  <a:pt x="1077" y="2420"/>
                  <a:pt x="1082" y="2416"/>
                </a:cubicBezTo>
                <a:lnTo>
                  <a:pt x="1087" y="2408"/>
                </a:lnTo>
                <a:lnTo>
                  <a:pt x="1096" y="2405"/>
                </a:lnTo>
                <a:lnTo>
                  <a:pt x="1100" y="2413"/>
                </a:lnTo>
                <a:cubicBezTo>
                  <a:pt x="1096" y="2421"/>
                  <a:pt x="1091" y="2427"/>
                  <a:pt x="1087" y="2431"/>
                </a:cubicBezTo>
                <a:cubicBezTo>
                  <a:pt x="1075" y="2448"/>
                  <a:pt x="1061" y="2470"/>
                  <a:pt x="1050" y="2485"/>
                </a:cubicBezTo>
                <a:cubicBezTo>
                  <a:pt x="1045" y="2493"/>
                  <a:pt x="1041" y="2502"/>
                  <a:pt x="1040" y="2510"/>
                </a:cubicBezTo>
                <a:cubicBezTo>
                  <a:pt x="1025" y="2527"/>
                  <a:pt x="1032" y="2514"/>
                  <a:pt x="1027" y="2519"/>
                </a:cubicBezTo>
                <a:cubicBezTo>
                  <a:pt x="1023" y="2519"/>
                  <a:pt x="1018" y="2516"/>
                  <a:pt x="1015" y="2513"/>
                </a:cubicBezTo>
                <a:lnTo>
                  <a:pt x="1015" y="2500"/>
                </a:lnTo>
                <a:cubicBezTo>
                  <a:pt x="1022" y="2479"/>
                  <a:pt x="1028" y="2456"/>
                  <a:pt x="1033" y="2437"/>
                </a:cubicBezTo>
                <a:lnTo>
                  <a:pt x="1029" y="2430"/>
                </a:lnTo>
                <a:lnTo>
                  <a:pt x="1023" y="2412"/>
                </a:lnTo>
                <a:lnTo>
                  <a:pt x="1023" y="2412"/>
                </a:lnTo>
                <a:cubicBezTo>
                  <a:pt x="1022" y="2400"/>
                  <a:pt x="1019" y="2387"/>
                  <a:pt x="1016" y="2376"/>
                </a:cubicBezTo>
                <a:lnTo>
                  <a:pt x="1016" y="2376"/>
                </a:lnTo>
                <a:cubicBezTo>
                  <a:pt x="1016" y="2368"/>
                  <a:pt x="1022" y="2362"/>
                  <a:pt x="1029" y="2360"/>
                </a:cubicBezTo>
                <a:cubicBezTo>
                  <a:pt x="1039" y="2355"/>
                  <a:pt x="1050" y="2353"/>
                  <a:pt x="1059" y="2353"/>
                </a:cubicBezTo>
                <a:lnTo>
                  <a:pt x="1059" y="2353"/>
                </a:lnTo>
                <a:lnTo>
                  <a:pt x="1060" y="2353"/>
                </a:lnTo>
                <a:lnTo>
                  <a:pt x="1060" y="2353"/>
                </a:lnTo>
                <a:lnTo>
                  <a:pt x="1061" y="2353"/>
                </a:lnTo>
                <a:lnTo>
                  <a:pt x="1062" y="2353"/>
                </a:lnTo>
                <a:cubicBezTo>
                  <a:pt x="1067" y="2343"/>
                  <a:pt x="1072" y="2330"/>
                  <a:pt x="1076" y="2320"/>
                </a:cubicBezTo>
                <a:cubicBezTo>
                  <a:pt x="1069" y="2321"/>
                  <a:pt x="1059" y="2324"/>
                  <a:pt x="1049" y="2328"/>
                </a:cubicBezTo>
                <a:cubicBezTo>
                  <a:pt x="1048" y="2328"/>
                  <a:pt x="1046" y="2328"/>
                  <a:pt x="1045" y="2328"/>
                </a:cubicBezTo>
                <a:cubicBezTo>
                  <a:pt x="1037" y="2328"/>
                  <a:pt x="1030" y="2325"/>
                  <a:pt x="1025" y="2321"/>
                </a:cubicBezTo>
                <a:lnTo>
                  <a:pt x="1028" y="2311"/>
                </a:lnTo>
                <a:cubicBezTo>
                  <a:pt x="1031" y="2311"/>
                  <a:pt x="1035" y="2312"/>
                  <a:pt x="1037" y="2312"/>
                </a:cubicBezTo>
                <a:cubicBezTo>
                  <a:pt x="1042" y="2312"/>
                  <a:pt x="1049" y="2311"/>
                  <a:pt x="1053" y="2310"/>
                </a:cubicBezTo>
                <a:lnTo>
                  <a:pt x="1064" y="2306"/>
                </a:lnTo>
                <a:cubicBezTo>
                  <a:pt x="1074" y="2304"/>
                  <a:pt x="1087" y="2301"/>
                  <a:pt x="1098" y="2297"/>
                </a:cubicBezTo>
                <a:lnTo>
                  <a:pt x="1108" y="2304"/>
                </a:lnTo>
                <a:close/>
                <a:moveTo>
                  <a:pt x="1054" y="2373"/>
                </a:moveTo>
                <a:lnTo>
                  <a:pt x="1053" y="2373"/>
                </a:lnTo>
                <a:lnTo>
                  <a:pt x="1053" y="2373"/>
                </a:lnTo>
                <a:lnTo>
                  <a:pt x="1054" y="2373"/>
                </a:lnTo>
                <a:close/>
                <a:moveTo>
                  <a:pt x="1053" y="2373"/>
                </a:moveTo>
                <a:cubicBezTo>
                  <a:pt x="1028" y="2375"/>
                  <a:pt x="1042" y="2378"/>
                  <a:pt x="1036" y="2381"/>
                </a:cubicBezTo>
                <a:lnTo>
                  <a:pt x="1041" y="2410"/>
                </a:lnTo>
                <a:cubicBezTo>
                  <a:pt x="1047" y="2399"/>
                  <a:pt x="1051" y="2384"/>
                  <a:pt x="1053" y="2373"/>
                </a:cubicBezTo>
                <a:close/>
                <a:moveTo>
                  <a:pt x="1196" y="2469"/>
                </a:moveTo>
                <a:cubicBezTo>
                  <a:pt x="1194" y="2468"/>
                  <a:pt x="1191" y="2468"/>
                  <a:pt x="1191" y="2468"/>
                </a:cubicBezTo>
                <a:cubicBezTo>
                  <a:pt x="1190" y="2468"/>
                  <a:pt x="1189" y="2468"/>
                  <a:pt x="1188" y="2468"/>
                </a:cubicBezTo>
                <a:lnTo>
                  <a:pt x="1185" y="2482"/>
                </a:lnTo>
                <a:lnTo>
                  <a:pt x="1186" y="2481"/>
                </a:lnTo>
                <a:lnTo>
                  <a:pt x="1198" y="2471"/>
                </a:lnTo>
                <a:lnTo>
                  <a:pt x="1198" y="2471"/>
                </a:lnTo>
                <a:lnTo>
                  <a:pt x="1196" y="2469"/>
                </a:lnTo>
                <a:close/>
                <a:moveTo>
                  <a:pt x="1513" y="2365"/>
                </a:moveTo>
                <a:cubicBezTo>
                  <a:pt x="1516" y="2365"/>
                  <a:pt x="1521" y="2364"/>
                  <a:pt x="1523" y="2364"/>
                </a:cubicBezTo>
                <a:cubicBezTo>
                  <a:pt x="1531" y="2364"/>
                  <a:pt x="1541" y="2366"/>
                  <a:pt x="1548" y="2369"/>
                </a:cubicBezTo>
                <a:lnTo>
                  <a:pt x="1549" y="2386"/>
                </a:lnTo>
                <a:cubicBezTo>
                  <a:pt x="1543" y="2405"/>
                  <a:pt x="1539" y="2421"/>
                  <a:pt x="1536" y="2432"/>
                </a:cubicBezTo>
                <a:cubicBezTo>
                  <a:pt x="1553" y="2422"/>
                  <a:pt x="1595" y="2407"/>
                  <a:pt x="1643" y="2407"/>
                </a:cubicBezTo>
                <a:cubicBezTo>
                  <a:pt x="1644" y="2410"/>
                  <a:pt x="1645" y="2414"/>
                  <a:pt x="1645" y="2416"/>
                </a:cubicBezTo>
                <a:cubicBezTo>
                  <a:pt x="1645" y="2419"/>
                  <a:pt x="1643" y="2422"/>
                  <a:pt x="1642" y="2424"/>
                </a:cubicBezTo>
                <a:cubicBezTo>
                  <a:pt x="1635" y="2427"/>
                  <a:pt x="1629" y="2431"/>
                  <a:pt x="1625" y="2434"/>
                </a:cubicBezTo>
                <a:cubicBezTo>
                  <a:pt x="1618" y="2438"/>
                  <a:pt x="1610" y="2440"/>
                  <a:pt x="1604" y="2440"/>
                </a:cubicBezTo>
                <a:cubicBezTo>
                  <a:pt x="1602" y="2440"/>
                  <a:pt x="1600" y="2440"/>
                  <a:pt x="1599" y="2440"/>
                </a:cubicBezTo>
                <a:lnTo>
                  <a:pt x="1597" y="2431"/>
                </a:lnTo>
                <a:lnTo>
                  <a:pt x="1603" y="2427"/>
                </a:lnTo>
                <a:lnTo>
                  <a:pt x="1607" y="2427"/>
                </a:lnTo>
                <a:lnTo>
                  <a:pt x="1606" y="2425"/>
                </a:lnTo>
                <a:lnTo>
                  <a:pt x="1603" y="2427"/>
                </a:lnTo>
                <a:lnTo>
                  <a:pt x="1571" y="2430"/>
                </a:lnTo>
                <a:cubicBezTo>
                  <a:pt x="1554" y="2440"/>
                  <a:pt x="1534" y="2449"/>
                  <a:pt x="1517" y="2455"/>
                </a:cubicBezTo>
                <a:cubicBezTo>
                  <a:pt x="1504" y="2464"/>
                  <a:pt x="1490" y="2473"/>
                  <a:pt x="1477" y="2480"/>
                </a:cubicBezTo>
                <a:cubicBezTo>
                  <a:pt x="1467" y="2485"/>
                  <a:pt x="1454" y="2491"/>
                  <a:pt x="1444" y="2496"/>
                </a:cubicBezTo>
                <a:cubicBezTo>
                  <a:pt x="1437" y="2498"/>
                  <a:pt x="1427" y="2500"/>
                  <a:pt x="1420" y="2500"/>
                </a:cubicBezTo>
                <a:cubicBezTo>
                  <a:pt x="1415" y="2500"/>
                  <a:pt x="1407" y="2499"/>
                  <a:pt x="1403" y="2498"/>
                </a:cubicBezTo>
                <a:cubicBezTo>
                  <a:pt x="1401" y="2496"/>
                  <a:pt x="1400" y="2493"/>
                  <a:pt x="1400" y="2492"/>
                </a:cubicBezTo>
                <a:cubicBezTo>
                  <a:pt x="1400" y="2489"/>
                  <a:pt x="1402" y="2486"/>
                  <a:pt x="1403" y="2485"/>
                </a:cubicBezTo>
                <a:cubicBezTo>
                  <a:pt x="1414" y="2484"/>
                  <a:pt x="1427" y="2483"/>
                  <a:pt x="1436" y="2481"/>
                </a:cubicBezTo>
                <a:cubicBezTo>
                  <a:pt x="1462" y="2472"/>
                  <a:pt x="1489" y="2458"/>
                  <a:pt x="1509" y="2443"/>
                </a:cubicBezTo>
                <a:cubicBezTo>
                  <a:pt x="1513" y="2432"/>
                  <a:pt x="1518" y="2417"/>
                  <a:pt x="1522" y="2406"/>
                </a:cubicBezTo>
                <a:lnTo>
                  <a:pt x="1525" y="2385"/>
                </a:lnTo>
                <a:cubicBezTo>
                  <a:pt x="1512" y="2388"/>
                  <a:pt x="1496" y="2395"/>
                  <a:pt x="1482" y="2403"/>
                </a:cubicBezTo>
                <a:cubicBezTo>
                  <a:pt x="1479" y="2404"/>
                  <a:pt x="1474" y="2405"/>
                  <a:pt x="1471" y="2405"/>
                </a:cubicBezTo>
                <a:cubicBezTo>
                  <a:pt x="1466" y="2405"/>
                  <a:pt x="1459" y="2403"/>
                  <a:pt x="1454" y="2400"/>
                </a:cubicBezTo>
                <a:lnTo>
                  <a:pt x="1452" y="2390"/>
                </a:lnTo>
                <a:lnTo>
                  <a:pt x="1463" y="2384"/>
                </a:lnTo>
                <a:cubicBezTo>
                  <a:pt x="1472" y="2392"/>
                  <a:pt x="1470" y="2387"/>
                  <a:pt x="1474" y="2389"/>
                </a:cubicBezTo>
                <a:cubicBezTo>
                  <a:pt x="1494" y="2377"/>
                  <a:pt x="1452" y="2410"/>
                  <a:pt x="1513" y="2365"/>
                </a:cubicBezTo>
                <a:close/>
                <a:moveTo>
                  <a:pt x="1784" y="2192"/>
                </a:moveTo>
                <a:lnTo>
                  <a:pt x="1797" y="2188"/>
                </a:lnTo>
                <a:lnTo>
                  <a:pt x="1818" y="2188"/>
                </a:lnTo>
                <a:lnTo>
                  <a:pt x="1840" y="2194"/>
                </a:lnTo>
                <a:cubicBezTo>
                  <a:pt x="1841" y="2215"/>
                  <a:pt x="1849" y="2233"/>
                  <a:pt x="1859" y="2245"/>
                </a:cubicBezTo>
                <a:lnTo>
                  <a:pt x="1860" y="2245"/>
                </a:lnTo>
                <a:cubicBezTo>
                  <a:pt x="1864" y="2241"/>
                  <a:pt x="1869" y="2233"/>
                  <a:pt x="1872" y="2226"/>
                </a:cubicBezTo>
                <a:cubicBezTo>
                  <a:pt x="1879" y="2220"/>
                  <a:pt x="1887" y="2212"/>
                  <a:pt x="1892" y="2205"/>
                </a:cubicBezTo>
                <a:cubicBezTo>
                  <a:pt x="1898" y="2202"/>
                  <a:pt x="1905" y="2197"/>
                  <a:pt x="1908" y="2192"/>
                </a:cubicBezTo>
                <a:lnTo>
                  <a:pt x="1927" y="2196"/>
                </a:lnTo>
                <a:lnTo>
                  <a:pt x="1929" y="2210"/>
                </a:lnTo>
                <a:cubicBezTo>
                  <a:pt x="1901" y="2227"/>
                  <a:pt x="1911" y="2215"/>
                  <a:pt x="1902" y="2220"/>
                </a:cubicBezTo>
                <a:cubicBezTo>
                  <a:pt x="1889" y="2232"/>
                  <a:pt x="1877" y="2247"/>
                  <a:pt x="1869" y="2259"/>
                </a:cubicBezTo>
                <a:cubicBezTo>
                  <a:pt x="1874" y="2273"/>
                  <a:pt x="1880" y="2288"/>
                  <a:pt x="1886" y="2301"/>
                </a:cubicBezTo>
                <a:lnTo>
                  <a:pt x="1891" y="2332"/>
                </a:lnTo>
                <a:cubicBezTo>
                  <a:pt x="1890" y="2354"/>
                  <a:pt x="1886" y="2379"/>
                  <a:pt x="1881" y="2399"/>
                </a:cubicBezTo>
                <a:cubicBezTo>
                  <a:pt x="1878" y="2409"/>
                  <a:pt x="1871" y="2418"/>
                  <a:pt x="1866" y="2424"/>
                </a:cubicBezTo>
                <a:cubicBezTo>
                  <a:pt x="1860" y="2433"/>
                  <a:pt x="1850" y="2438"/>
                  <a:pt x="1842" y="2438"/>
                </a:cubicBezTo>
                <a:cubicBezTo>
                  <a:pt x="1840" y="2438"/>
                  <a:pt x="1838" y="2438"/>
                  <a:pt x="1838" y="2438"/>
                </a:cubicBezTo>
                <a:cubicBezTo>
                  <a:pt x="1835" y="2437"/>
                  <a:pt x="1834" y="2433"/>
                  <a:pt x="1834" y="2432"/>
                </a:cubicBezTo>
                <a:cubicBezTo>
                  <a:pt x="1834" y="2430"/>
                  <a:pt x="1834" y="2428"/>
                  <a:pt x="1835" y="2427"/>
                </a:cubicBezTo>
                <a:cubicBezTo>
                  <a:pt x="1862" y="2425"/>
                  <a:pt x="1866" y="2386"/>
                  <a:pt x="1872" y="2349"/>
                </a:cubicBezTo>
                <a:cubicBezTo>
                  <a:pt x="1863" y="2262"/>
                  <a:pt x="1862" y="2310"/>
                  <a:pt x="1853" y="2279"/>
                </a:cubicBezTo>
                <a:cubicBezTo>
                  <a:pt x="1846" y="2291"/>
                  <a:pt x="1838" y="2306"/>
                  <a:pt x="1831" y="2320"/>
                </a:cubicBezTo>
                <a:cubicBezTo>
                  <a:pt x="1824" y="2330"/>
                  <a:pt x="1814" y="2338"/>
                  <a:pt x="1804" y="2343"/>
                </a:cubicBezTo>
                <a:lnTo>
                  <a:pt x="1804" y="2343"/>
                </a:lnTo>
                <a:lnTo>
                  <a:pt x="1803" y="2343"/>
                </a:lnTo>
                <a:lnTo>
                  <a:pt x="1802" y="2343"/>
                </a:lnTo>
                <a:cubicBezTo>
                  <a:pt x="1795" y="2344"/>
                  <a:pt x="1789" y="2338"/>
                  <a:pt x="1786" y="2330"/>
                </a:cubicBezTo>
                <a:cubicBezTo>
                  <a:pt x="1790" y="2329"/>
                  <a:pt x="1794" y="2323"/>
                  <a:pt x="1797" y="2318"/>
                </a:cubicBezTo>
                <a:cubicBezTo>
                  <a:pt x="1799" y="2322"/>
                  <a:pt x="1801" y="2325"/>
                  <a:pt x="1802" y="2325"/>
                </a:cubicBezTo>
                <a:lnTo>
                  <a:pt x="1802" y="2325"/>
                </a:lnTo>
                <a:cubicBezTo>
                  <a:pt x="1808" y="2322"/>
                  <a:pt x="1814" y="2316"/>
                  <a:pt x="1816" y="2311"/>
                </a:cubicBezTo>
                <a:lnTo>
                  <a:pt x="1818" y="2305"/>
                </a:lnTo>
                <a:lnTo>
                  <a:pt x="1821" y="2302"/>
                </a:lnTo>
                <a:lnTo>
                  <a:pt x="1846" y="2264"/>
                </a:lnTo>
                <a:cubicBezTo>
                  <a:pt x="1836" y="2248"/>
                  <a:pt x="1826" y="2228"/>
                  <a:pt x="1819" y="2211"/>
                </a:cubicBezTo>
                <a:cubicBezTo>
                  <a:pt x="1816" y="2210"/>
                  <a:pt x="1811" y="2209"/>
                  <a:pt x="1808" y="2208"/>
                </a:cubicBezTo>
                <a:lnTo>
                  <a:pt x="1796" y="2209"/>
                </a:lnTo>
                <a:lnTo>
                  <a:pt x="1782" y="2205"/>
                </a:lnTo>
                <a:lnTo>
                  <a:pt x="1780" y="2193"/>
                </a:lnTo>
                <a:lnTo>
                  <a:pt x="1784" y="2192"/>
                </a:lnTo>
                <a:close/>
                <a:moveTo>
                  <a:pt x="1900" y="2313"/>
                </a:moveTo>
                <a:cubicBezTo>
                  <a:pt x="1910" y="2307"/>
                  <a:pt x="1922" y="2304"/>
                  <a:pt x="1934" y="2302"/>
                </a:cubicBezTo>
                <a:cubicBezTo>
                  <a:pt x="1942" y="2301"/>
                  <a:pt x="1952" y="2301"/>
                  <a:pt x="1958" y="2301"/>
                </a:cubicBezTo>
                <a:cubicBezTo>
                  <a:pt x="1980" y="2304"/>
                  <a:pt x="1970" y="2297"/>
                  <a:pt x="2013" y="2309"/>
                </a:cubicBezTo>
                <a:lnTo>
                  <a:pt x="2019" y="2315"/>
                </a:lnTo>
                <a:cubicBezTo>
                  <a:pt x="2000" y="2352"/>
                  <a:pt x="1998" y="2325"/>
                  <a:pt x="1987" y="2335"/>
                </a:cubicBezTo>
                <a:cubicBezTo>
                  <a:pt x="1983" y="2335"/>
                  <a:pt x="1979" y="2334"/>
                  <a:pt x="1977" y="2334"/>
                </a:cubicBezTo>
                <a:lnTo>
                  <a:pt x="1973" y="2324"/>
                </a:lnTo>
                <a:lnTo>
                  <a:pt x="1977" y="2321"/>
                </a:lnTo>
                <a:lnTo>
                  <a:pt x="1979" y="2321"/>
                </a:lnTo>
                <a:lnTo>
                  <a:pt x="1978" y="2320"/>
                </a:lnTo>
                <a:lnTo>
                  <a:pt x="1977" y="2321"/>
                </a:lnTo>
                <a:lnTo>
                  <a:pt x="1969" y="2319"/>
                </a:lnTo>
                <a:cubicBezTo>
                  <a:pt x="1954" y="2319"/>
                  <a:pt x="1937" y="2320"/>
                  <a:pt x="1925" y="2321"/>
                </a:cubicBezTo>
                <a:cubicBezTo>
                  <a:pt x="1918" y="2323"/>
                  <a:pt x="1910" y="2326"/>
                  <a:pt x="1902" y="2328"/>
                </a:cubicBezTo>
                <a:lnTo>
                  <a:pt x="1896" y="2323"/>
                </a:lnTo>
                <a:lnTo>
                  <a:pt x="1900" y="2313"/>
                </a:lnTo>
                <a:close/>
                <a:moveTo>
                  <a:pt x="2060" y="1893"/>
                </a:moveTo>
                <a:cubicBezTo>
                  <a:pt x="2062" y="1892"/>
                  <a:pt x="2067" y="1889"/>
                  <a:pt x="2069" y="1887"/>
                </a:cubicBezTo>
                <a:lnTo>
                  <a:pt x="2077" y="1892"/>
                </a:lnTo>
                <a:cubicBezTo>
                  <a:pt x="2074" y="1913"/>
                  <a:pt x="2070" y="1935"/>
                  <a:pt x="2067" y="1952"/>
                </a:cubicBezTo>
                <a:cubicBezTo>
                  <a:pt x="2068" y="1956"/>
                  <a:pt x="2068" y="1961"/>
                  <a:pt x="2068" y="1964"/>
                </a:cubicBezTo>
                <a:cubicBezTo>
                  <a:pt x="2068" y="1976"/>
                  <a:pt x="2066" y="1989"/>
                  <a:pt x="2064" y="1999"/>
                </a:cubicBezTo>
                <a:cubicBezTo>
                  <a:pt x="2069" y="2024"/>
                  <a:pt x="2066" y="2019"/>
                  <a:pt x="2067" y="2030"/>
                </a:cubicBezTo>
                <a:cubicBezTo>
                  <a:pt x="2067" y="2034"/>
                  <a:pt x="2067" y="2039"/>
                  <a:pt x="2067" y="2042"/>
                </a:cubicBezTo>
                <a:cubicBezTo>
                  <a:pt x="2069" y="2056"/>
                  <a:pt x="2072" y="2072"/>
                  <a:pt x="2073" y="2084"/>
                </a:cubicBezTo>
                <a:lnTo>
                  <a:pt x="2073" y="2085"/>
                </a:lnTo>
                <a:lnTo>
                  <a:pt x="2072" y="2088"/>
                </a:lnTo>
                <a:lnTo>
                  <a:pt x="2074" y="2088"/>
                </a:lnTo>
                <a:cubicBezTo>
                  <a:pt x="2074" y="2086"/>
                  <a:pt x="2073" y="2084"/>
                  <a:pt x="2073" y="2084"/>
                </a:cubicBezTo>
                <a:cubicBezTo>
                  <a:pt x="2082" y="2041"/>
                  <a:pt x="2097" y="1984"/>
                  <a:pt x="2110" y="1941"/>
                </a:cubicBezTo>
                <a:cubicBezTo>
                  <a:pt x="2115" y="1922"/>
                  <a:pt x="2128" y="1905"/>
                  <a:pt x="2143" y="1893"/>
                </a:cubicBezTo>
                <a:cubicBezTo>
                  <a:pt x="2150" y="1898"/>
                  <a:pt x="2156" y="1904"/>
                  <a:pt x="2158" y="1910"/>
                </a:cubicBezTo>
                <a:cubicBezTo>
                  <a:pt x="2156" y="1938"/>
                  <a:pt x="2157" y="1981"/>
                  <a:pt x="2139" y="1986"/>
                </a:cubicBezTo>
                <a:lnTo>
                  <a:pt x="2133" y="1981"/>
                </a:lnTo>
                <a:cubicBezTo>
                  <a:pt x="2136" y="1966"/>
                  <a:pt x="2137" y="1949"/>
                  <a:pt x="2137" y="1936"/>
                </a:cubicBezTo>
                <a:cubicBezTo>
                  <a:pt x="2137" y="1931"/>
                  <a:pt x="2136" y="1923"/>
                  <a:pt x="2136" y="1921"/>
                </a:cubicBezTo>
                <a:lnTo>
                  <a:pt x="2137" y="1921"/>
                </a:lnTo>
                <a:lnTo>
                  <a:pt x="2137" y="1920"/>
                </a:lnTo>
                <a:lnTo>
                  <a:pt x="2137" y="1920"/>
                </a:lnTo>
                <a:lnTo>
                  <a:pt x="2137" y="1919"/>
                </a:lnTo>
                <a:lnTo>
                  <a:pt x="2137" y="1919"/>
                </a:lnTo>
                <a:lnTo>
                  <a:pt x="2136" y="1918"/>
                </a:lnTo>
                <a:lnTo>
                  <a:pt x="2136" y="1919"/>
                </a:lnTo>
                <a:lnTo>
                  <a:pt x="2136" y="1920"/>
                </a:lnTo>
                <a:lnTo>
                  <a:pt x="2136" y="1921"/>
                </a:lnTo>
                <a:cubicBezTo>
                  <a:pt x="2136" y="1923"/>
                  <a:pt x="2133" y="1927"/>
                  <a:pt x="2131" y="1929"/>
                </a:cubicBezTo>
                <a:cubicBezTo>
                  <a:pt x="2132" y="1934"/>
                  <a:pt x="2129" y="1940"/>
                  <a:pt x="2126" y="1943"/>
                </a:cubicBezTo>
                <a:cubicBezTo>
                  <a:pt x="2122" y="1962"/>
                  <a:pt x="2115" y="1982"/>
                  <a:pt x="2108" y="1997"/>
                </a:cubicBezTo>
                <a:lnTo>
                  <a:pt x="2109" y="1999"/>
                </a:lnTo>
                <a:cubicBezTo>
                  <a:pt x="2105" y="2015"/>
                  <a:pt x="2101" y="2030"/>
                  <a:pt x="2097" y="2042"/>
                </a:cubicBezTo>
                <a:cubicBezTo>
                  <a:pt x="2095" y="2063"/>
                  <a:pt x="2091" y="2085"/>
                  <a:pt x="2085" y="2104"/>
                </a:cubicBezTo>
                <a:cubicBezTo>
                  <a:pt x="2067" y="2127"/>
                  <a:pt x="2078" y="2108"/>
                  <a:pt x="2072" y="2115"/>
                </a:cubicBezTo>
                <a:cubicBezTo>
                  <a:pt x="2068" y="2115"/>
                  <a:pt x="2063" y="2112"/>
                  <a:pt x="2060" y="2108"/>
                </a:cubicBezTo>
                <a:lnTo>
                  <a:pt x="2055" y="2084"/>
                </a:lnTo>
                <a:lnTo>
                  <a:pt x="2054" y="2071"/>
                </a:lnTo>
                <a:lnTo>
                  <a:pt x="2049" y="2026"/>
                </a:lnTo>
                <a:cubicBezTo>
                  <a:pt x="2049" y="2022"/>
                  <a:pt x="2049" y="2016"/>
                  <a:pt x="2049" y="2014"/>
                </a:cubicBezTo>
                <a:cubicBezTo>
                  <a:pt x="2049" y="1987"/>
                  <a:pt x="2051" y="1957"/>
                  <a:pt x="2054" y="1935"/>
                </a:cubicBezTo>
                <a:cubicBezTo>
                  <a:pt x="2008" y="1992"/>
                  <a:pt x="2044" y="1943"/>
                  <a:pt x="2029" y="1960"/>
                </a:cubicBezTo>
                <a:cubicBezTo>
                  <a:pt x="2024" y="1961"/>
                  <a:pt x="2020" y="1955"/>
                  <a:pt x="2019" y="1949"/>
                </a:cubicBezTo>
                <a:lnTo>
                  <a:pt x="2032" y="1936"/>
                </a:lnTo>
                <a:lnTo>
                  <a:pt x="2060" y="1893"/>
                </a:lnTo>
                <a:close/>
                <a:moveTo>
                  <a:pt x="2008" y="2005"/>
                </a:moveTo>
                <a:cubicBezTo>
                  <a:pt x="2017" y="1999"/>
                  <a:pt x="2025" y="1993"/>
                  <a:pt x="2030" y="1988"/>
                </a:cubicBezTo>
                <a:cubicBezTo>
                  <a:pt x="2042" y="1988"/>
                  <a:pt x="2048" y="1996"/>
                  <a:pt x="2048" y="2004"/>
                </a:cubicBezTo>
                <a:cubicBezTo>
                  <a:pt x="2045" y="2012"/>
                  <a:pt x="2038" y="2016"/>
                  <a:pt x="2032" y="2016"/>
                </a:cubicBezTo>
                <a:lnTo>
                  <a:pt x="2031" y="2016"/>
                </a:lnTo>
                <a:lnTo>
                  <a:pt x="2031" y="2016"/>
                </a:lnTo>
                <a:lnTo>
                  <a:pt x="2030" y="2016"/>
                </a:lnTo>
                <a:lnTo>
                  <a:pt x="2030" y="2016"/>
                </a:lnTo>
                <a:lnTo>
                  <a:pt x="2029" y="2016"/>
                </a:lnTo>
                <a:cubicBezTo>
                  <a:pt x="2022" y="2016"/>
                  <a:pt x="2014" y="2012"/>
                  <a:pt x="2008" y="2005"/>
                </a:cubicBezTo>
                <a:close/>
                <a:moveTo>
                  <a:pt x="2143" y="2013"/>
                </a:moveTo>
                <a:cubicBezTo>
                  <a:pt x="2147" y="2006"/>
                  <a:pt x="2155" y="2000"/>
                  <a:pt x="2162" y="1997"/>
                </a:cubicBezTo>
                <a:cubicBezTo>
                  <a:pt x="2190" y="2013"/>
                  <a:pt x="2178" y="2018"/>
                  <a:pt x="2187" y="2028"/>
                </a:cubicBezTo>
                <a:cubicBezTo>
                  <a:pt x="2200" y="2018"/>
                  <a:pt x="2193" y="2026"/>
                  <a:pt x="2197" y="2023"/>
                </a:cubicBezTo>
                <a:cubicBezTo>
                  <a:pt x="2202" y="2023"/>
                  <a:pt x="2208" y="2024"/>
                  <a:pt x="2210" y="2024"/>
                </a:cubicBezTo>
                <a:cubicBezTo>
                  <a:pt x="2214" y="2019"/>
                  <a:pt x="2216" y="2011"/>
                  <a:pt x="2216" y="2003"/>
                </a:cubicBezTo>
                <a:cubicBezTo>
                  <a:pt x="2216" y="2002"/>
                  <a:pt x="2216" y="2000"/>
                  <a:pt x="2216" y="1999"/>
                </a:cubicBezTo>
                <a:cubicBezTo>
                  <a:pt x="2222" y="1996"/>
                  <a:pt x="2228" y="1989"/>
                  <a:pt x="2233" y="1984"/>
                </a:cubicBezTo>
                <a:lnTo>
                  <a:pt x="2241" y="1989"/>
                </a:lnTo>
                <a:lnTo>
                  <a:pt x="2243" y="1997"/>
                </a:lnTo>
                <a:lnTo>
                  <a:pt x="2230" y="2013"/>
                </a:lnTo>
                <a:cubicBezTo>
                  <a:pt x="2228" y="2021"/>
                  <a:pt x="2226" y="2028"/>
                  <a:pt x="2225" y="2033"/>
                </a:cubicBezTo>
                <a:lnTo>
                  <a:pt x="2226" y="2036"/>
                </a:lnTo>
                <a:cubicBezTo>
                  <a:pt x="2239" y="2045"/>
                  <a:pt x="2251" y="2057"/>
                  <a:pt x="2260" y="2068"/>
                </a:cubicBezTo>
                <a:cubicBezTo>
                  <a:pt x="2270" y="2084"/>
                  <a:pt x="2280" y="2102"/>
                  <a:pt x="2286" y="2117"/>
                </a:cubicBezTo>
                <a:cubicBezTo>
                  <a:pt x="2276" y="2178"/>
                  <a:pt x="2262" y="2148"/>
                  <a:pt x="2250" y="2159"/>
                </a:cubicBezTo>
                <a:cubicBezTo>
                  <a:pt x="2245" y="2159"/>
                  <a:pt x="2237" y="2157"/>
                  <a:pt x="2232" y="2156"/>
                </a:cubicBezTo>
                <a:cubicBezTo>
                  <a:pt x="2243" y="2148"/>
                  <a:pt x="2254" y="2141"/>
                  <a:pt x="2263" y="2138"/>
                </a:cubicBezTo>
                <a:cubicBezTo>
                  <a:pt x="2265" y="2136"/>
                  <a:pt x="2266" y="2131"/>
                  <a:pt x="2266" y="2129"/>
                </a:cubicBezTo>
                <a:lnTo>
                  <a:pt x="2266" y="2128"/>
                </a:lnTo>
                <a:lnTo>
                  <a:pt x="2266" y="2128"/>
                </a:lnTo>
                <a:lnTo>
                  <a:pt x="2266" y="2127"/>
                </a:lnTo>
                <a:cubicBezTo>
                  <a:pt x="2261" y="2114"/>
                  <a:pt x="2254" y="2099"/>
                  <a:pt x="2248" y="2086"/>
                </a:cubicBezTo>
                <a:cubicBezTo>
                  <a:pt x="2238" y="2076"/>
                  <a:pt x="2227" y="2064"/>
                  <a:pt x="2218" y="2053"/>
                </a:cubicBezTo>
                <a:lnTo>
                  <a:pt x="2216" y="2052"/>
                </a:lnTo>
                <a:cubicBezTo>
                  <a:pt x="2212" y="2069"/>
                  <a:pt x="2207" y="2089"/>
                  <a:pt x="2202" y="2105"/>
                </a:cubicBezTo>
                <a:cubicBezTo>
                  <a:pt x="2198" y="2116"/>
                  <a:pt x="2192" y="2128"/>
                  <a:pt x="2186" y="2136"/>
                </a:cubicBezTo>
                <a:lnTo>
                  <a:pt x="2177" y="2136"/>
                </a:lnTo>
                <a:lnTo>
                  <a:pt x="2176" y="2129"/>
                </a:lnTo>
                <a:cubicBezTo>
                  <a:pt x="2187" y="2101"/>
                  <a:pt x="2194" y="2078"/>
                  <a:pt x="2203" y="2044"/>
                </a:cubicBezTo>
                <a:lnTo>
                  <a:pt x="2200" y="2045"/>
                </a:lnTo>
                <a:lnTo>
                  <a:pt x="2197" y="2045"/>
                </a:lnTo>
                <a:lnTo>
                  <a:pt x="2197" y="2046"/>
                </a:lnTo>
                <a:cubicBezTo>
                  <a:pt x="2195" y="2053"/>
                  <a:pt x="2187" y="2059"/>
                  <a:pt x="2180" y="2062"/>
                </a:cubicBezTo>
                <a:lnTo>
                  <a:pt x="2173" y="2057"/>
                </a:lnTo>
                <a:lnTo>
                  <a:pt x="2174" y="2052"/>
                </a:lnTo>
                <a:cubicBezTo>
                  <a:pt x="2171" y="2039"/>
                  <a:pt x="2165" y="2027"/>
                  <a:pt x="2159" y="2019"/>
                </a:cubicBezTo>
                <a:cubicBezTo>
                  <a:pt x="2155" y="2026"/>
                  <a:pt x="2151" y="2035"/>
                  <a:pt x="2149" y="2044"/>
                </a:cubicBezTo>
                <a:cubicBezTo>
                  <a:pt x="2147" y="2051"/>
                  <a:pt x="2140" y="2054"/>
                  <a:pt x="2134" y="2054"/>
                </a:cubicBezTo>
                <a:lnTo>
                  <a:pt x="2129" y="2047"/>
                </a:lnTo>
                <a:cubicBezTo>
                  <a:pt x="2135" y="2036"/>
                  <a:pt x="2139" y="2024"/>
                  <a:pt x="2143" y="2013"/>
                </a:cubicBezTo>
                <a:close/>
                <a:moveTo>
                  <a:pt x="268" y="1541"/>
                </a:moveTo>
                <a:cubicBezTo>
                  <a:pt x="273" y="1540"/>
                  <a:pt x="282" y="1540"/>
                  <a:pt x="284" y="1540"/>
                </a:cubicBezTo>
                <a:lnTo>
                  <a:pt x="285" y="1540"/>
                </a:lnTo>
                <a:lnTo>
                  <a:pt x="285" y="1540"/>
                </a:lnTo>
                <a:cubicBezTo>
                  <a:pt x="301" y="1546"/>
                  <a:pt x="317" y="1548"/>
                  <a:pt x="324" y="1550"/>
                </a:cubicBezTo>
                <a:cubicBezTo>
                  <a:pt x="355" y="1550"/>
                  <a:pt x="368" y="1564"/>
                  <a:pt x="375" y="1654"/>
                </a:cubicBezTo>
                <a:lnTo>
                  <a:pt x="179" y="1670"/>
                </a:lnTo>
                <a:cubicBezTo>
                  <a:pt x="176" y="1631"/>
                  <a:pt x="176" y="1621"/>
                  <a:pt x="176" y="1620"/>
                </a:cubicBezTo>
                <a:cubicBezTo>
                  <a:pt x="176" y="1620"/>
                  <a:pt x="176" y="1622"/>
                  <a:pt x="176" y="1623"/>
                </a:cubicBezTo>
                <a:cubicBezTo>
                  <a:pt x="176" y="1625"/>
                  <a:pt x="176" y="1626"/>
                  <a:pt x="176" y="1626"/>
                </a:cubicBezTo>
                <a:lnTo>
                  <a:pt x="177" y="1626"/>
                </a:lnTo>
                <a:cubicBezTo>
                  <a:pt x="177" y="1626"/>
                  <a:pt x="176" y="1622"/>
                  <a:pt x="176" y="1619"/>
                </a:cubicBezTo>
                <a:lnTo>
                  <a:pt x="176" y="1617"/>
                </a:lnTo>
                <a:cubicBezTo>
                  <a:pt x="174" y="1569"/>
                  <a:pt x="211" y="1545"/>
                  <a:pt x="268" y="1541"/>
                </a:cubicBezTo>
                <a:close/>
                <a:moveTo>
                  <a:pt x="270" y="1568"/>
                </a:moveTo>
                <a:cubicBezTo>
                  <a:pt x="215" y="1571"/>
                  <a:pt x="198" y="1594"/>
                  <a:pt x="198" y="1622"/>
                </a:cubicBezTo>
                <a:cubicBezTo>
                  <a:pt x="198" y="1624"/>
                  <a:pt x="198" y="1625"/>
                  <a:pt x="198" y="1625"/>
                </a:cubicBezTo>
                <a:cubicBezTo>
                  <a:pt x="198" y="1625"/>
                  <a:pt x="198" y="1625"/>
                  <a:pt x="198" y="1625"/>
                </a:cubicBezTo>
                <a:cubicBezTo>
                  <a:pt x="198" y="1625"/>
                  <a:pt x="198" y="1625"/>
                  <a:pt x="198" y="1625"/>
                </a:cubicBezTo>
                <a:cubicBezTo>
                  <a:pt x="198" y="1625"/>
                  <a:pt x="198" y="1631"/>
                  <a:pt x="199" y="1641"/>
                </a:cubicBezTo>
                <a:lnTo>
                  <a:pt x="351" y="1629"/>
                </a:lnTo>
                <a:cubicBezTo>
                  <a:pt x="347" y="1575"/>
                  <a:pt x="331" y="1574"/>
                  <a:pt x="301" y="1570"/>
                </a:cubicBezTo>
                <a:cubicBezTo>
                  <a:pt x="297" y="1569"/>
                  <a:pt x="289" y="1568"/>
                  <a:pt x="288" y="1568"/>
                </a:cubicBezTo>
                <a:lnTo>
                  <a:pt x="287" y="1568"/>
                </a:lnTo>
                <a:lnTo>
                  <a:pt x="287" y="1568"/>
                </a:lnTo>
                <a:lnTo>
                  <a:pt x="286" y="1568"/>
                </a:lnTo>
                <a:cubicBezTo>
                  <a:pt x="281" y="1568"/>
                  <a:pt x="273" y="1568"/>
                  <a:pt x="270" y="1568"/>
                </a:cubicBezTo>
                <a:close/>
                <a:moveTo>
                  <a:pt x="366" y="1417"/>
                </a:moveTo>
                <a:lnTo>
                  <a:pt x="366" y="1435"/>
                </a:lnTo>
                <a:lnTo>
                  <a:pt x="305" y="1451"/>
                </a:lnTo>
                <a:lnTo>
                  <a:pt x="305" y="1501"/>
                </a:lnTo>
                <a:lnTo>
                  <a:pt x="365" y="1518"/>
                </a:lnTo>
                <a:lnTo>
                  <a:pt x="364" y="1546"/>
                </a:lnTo>
                <a:lnTo>
                  <a:pt x="167" y="1486"/>
                </a:lnTo>
                <a:lnTo>
                  <a:pt x="168" y="1463"/>
                </a:lnTo>
                <a:lnTo>
                  <a:pt x="343" y="1415"/>
                </a:lnTo>
                <a:lnTo>
                  <a:pt x="171" y="1396"/>
                </a:lnTo>
                <a:lnTo>
                  <a:pt x="174" y="1371"/>
                </a:lnTo>
                <a:lnTo>
                  <a:pt x="347" y="1389"/>
                </a:lnTo>
                <a:lnTo>
                  <a:pt x="357" y="1297"/>
                </a:lnTo>
                <a:lnTo>
                  <a:pt x="378" y="1299"/>
                </a:lnTo>
                <a:lnTo>
                  <a:pt x="366" y="1417"/>
                </a:lnTo>
                <a:close/>
                <a:moveTo>
                  <a:pt x="283" y="1456"/>
                </a:moveTo>
                <a:lnTo>
                  <a:pt x="213" y="1474"/>
                </a:lnTo>
                <a:lnTo>
                  <a:pt x="213" y="1476"/>
                </a:lnTo>
                <a:lnTo>
                  <a:pt x="282" y="1495"/>
                </a:lnTo>
                <a:lnTo>
                  <a:pt x="283" y="1456"/>
                </a:lnTo>
                <a:close/>
                <a:moveTo>
                  <a:pt x="393" y="1232"/>
                </a:moveTo>
                <a:lnTo>
                  <a:pt x="387" y="1258"/>
                </a:lnTo>
                <a:lnTo>
                  <a:pt x="196" y="1214"/>
                </a:lnTo>
                <a:lnTo>
                  <a:pt x="202" y="1189"/>
                </a:lnTo>
                <a:lnTo>
                  <a:pt x="393" y="1232"/>
                </a:lnTo>
                <a:close/>
                <a:moveTo>
                  <a:pt x="436" y="1075"/>
                </a:moveTo>
                <a:lnTo>
                  <a:pt x="432" y="1090"/>
                </a:lnTo>
                <a:lnTo>
                  <a:pt x="369" y="1087"/>
                </a:lnTo>
                <a:lnTo>
                  <a:pt x="354" y="1135"/>
                </a:lnTo>
                <a:lnTo>
                  <a:pt x="407" y="1168"/>
                </a:lnTo>
                <a:lnTo>
                  <a:pt x="400" y="1195"/>
                </a:lnTo>
                <a:lnTo>
                  <a:pt x="227" y="1082"/>
                </a:lnTo>
                <a:lnTo>
                  <a:pt x="234" y="1060"/>
                </a:lnTo>
                <a:lnTo>
                  <a:pt x="408" y="1063"/>
                </a:lnTo>
                <a:lnTo>
                  <a:pt x="257" y="999"/>
                </a:lnTo>
                <a:lnTo>
                  <a:pt x="267" y="973"/>
                </a:lnTo>
                <a:lnTo>
                  <a:pt x="423" y="970"/>
                </a:lnTo>
                <a:lnTo>
                  <a:pt x="423" y="969"/>
                </a:lnTo>
                <a:lnTo>
                  <a:pt x="292" y="914"/>
                </a:lnTo>
                <a:lnTo>
                  <a:pt x="303" y="890"/>
                </a:lnTo>
                <a:lnTo>
                  <a:pt x="483" y="965"/>
                </a:lnTo>
                <a:lnTo>
                  <a:pt x="471" y="992"/>
                </a:lnTo>
                <a:lnTo>
                  <a:pt x="317" y="995"/>
                </a:lnTo>
                <a:lnTo>
                  <a:pt x="316" y="996"/>
                </a:lnTo>
                <a:lnTo>
                  <a:pt x="447" y="1051"/>
                </a:lnTo>
                <a:lnTo>
                  <a:pt x="437" y="1075"/>
                </a:lnTo>
                <a:lnTo>
                  <a:pt x="436" y="1075"/>
                </a:lnTo>
                <a:close/>
                <a:moveTo>
                  <a:pt x="347" y="1087"/>
                </a:moveTo>
                <a:lnTo>
                  <a:pt x="274" y="1084"/>
                </a:lnTo>
                <a:lnTo>
                  <a:pt x="274" y="1086"/>
                </a:lnTo>
                <a:lnTo>
                  <a:pt x="335" y="1124"/>
                </a:lnTo>
                <a:lnTo>
                  <a:pt x="347" y="1087"/>
                </a:lnTo>
                <a:close/>
                <a:moveTo>
                  <a:pt x="560" y="733"/>
                </a:moveTo>
                <a:cubicBezTo>
                  <a:pt x="579" y="746"/>
                  <a:pt x="589" y="764"/>
                  <a:pt x="589" y="779"/>
                </a:cubicBezTo>
                <a:cubicBezTo>
                  <a:pt x="590" y="807"/>
                  <a:pt x="554" y="847"/>
                  <a:pt x="533" y="845"/>
                </a:cubicBezTo>
                <a:lnTo>
                  <a:pt x="532" y="845"/>
                </a:lnTo>
                <a:lnTo>
                  <a:pt x="531" y="844"/>
                </a:lnTo>
                <a:lnTo>
                  <a:pt x="529" y="844"/>
                </a:lnTo>
                <a:lnTo>
                  <a:pt x="529" y="844"/>
                </a:lnTo>
                <a:cubicBezTo>
                  <a:pt x="517" y="845"/>
                  <a:pt x="502" y="838"/>
                  <a:pt x="492" y="831"/>
                </a:cubicBezTo>
                <a:lnTo>
                  <a:pt x="379" y="751"/>
                </a:lnTo>
                <a:lnTo>
                  <a:pt x="394" y="730"/>
                </a:lnTo>
                <a:lnTo>
                  <a:pt x="507" y="809"/>
                </a:lnTo>
                <a:cubicBezTo>
                  <a:pt x="516" y="816"/>
                  <a:pt x="526" y="819"/>
                  <a:pt x="531" y="819"/>
                </a:cubicBezTo>
                <a:lnTo>
                  <a:pt x="532" y="819"/>
                </a:lnTo>
                <a:lnTo>
                  <a:pt x="532" y="819"/>
                </a:lnTo>
                <a:lnTo>
                  <a:pt x="533" y="819"/>
                </a:lnTo>
                <a:cubicBezTo>
                  <a:pt x="548" y="819"/>
                  <a:pt x="565" y="797"/>
                  <a:pt x="564" y="786"/>
                </a:cubicBezTo>
                <a:lnTo>
                  <a:pt x="564" y="785"/>
                </a:lnTo>
                <a:lnTo>
                  <a:pt x="564" y="785"/>
                </a:lnTo>
                <a:lnTo>
                  <a:pt x="564" y="784"/>
                </a:lnTo>
                <a:lnTo>
                  <a:pt x="564" y="784"/>
                </a:lnTo>
                <a:lnTo>
                  <a:pt x="564" y="783"/>
                </a:lnTo>
                <a:lnTo>
                  <a:pt x="564" y="783"/>
                </a:lnTo>
                <a:cubicBezTo>
                  <a:pt x="564" y="773"/>
                  <a:pt x="556" y="762"/>
                  <a:pt x="545" y="755"/>
                </a:cubicBezTo>
                <a:lnTo>
                  <a:pt x="432" y="675"/>
                </a:lnTo>
                <a:lnTo>
                  <a:pt x="447" y="654"/>
                </a:lnTo>
                <a:lnTo>
                  <a:pt x="560" y="733"/>
                </a:lnTo>
                <a:close/>
                <a:moveTo>
                  <a:pt x="683" y="679"/>
                </a:moveTo>
                <a:lnTo>
                  <a:pt x="664" y="700"/>
                </a:lnTo>
                <a:lnTo>
                  <a:pt x="516" y="654"/>
                </a:lnTo>
                <a:lnTo>
                  <a:pt x="515" y="655"/>
                </a:lnTo>
                <a:lnTo>
                  <a:pt x="622" y="748"/>
                </a:lnTo>
                <a:lnTo>
                  <a:pt x="605" y="768"/>
                </a:lnTo>
                <a:lnTo>
                  <a:pt x="457" y="639"/>
                </a:lnTo>
                <a:lnTo>
                  <a:pt x="476" y="618"/>
                </a:lnTo>
                <a:lnTo>
                  <a:pt x="624" y="664"/>
                </a:lnTo>
                <a:lnTo>
                  <a:pt x="625" y="663"/>
                </a:lnTo>
                <a:lnTo>
                  <a:pt x="518" y="570"/>
                </a:lnTo>
                <a:lnTo>
                  <a:pt x="536" y="550"/>
                </a:lnTo>
                <a:lnTo>
                  <a:pt x="683" y="679"/>
                </a:lnTo>
                <a:close/>
                <a:moveTo>
                  <a:pt x="735" y="630"/>
                </a:moveTo>
                <a:lnTo>
                  <a:pt x="716" y="648"/>
                </a:lnTo>
                <a:lnTo>
                  <a:pt x="583" y="503"/>
                </a:lnTo>
                <a:lnTo>
                  <a:pt x="603" y="486"/>
                </a:lnTo>
                <a:lnTo>
                  <a:pt x="735" y="630"/>
                </a:lnTo>
                <a:close/>
                <a:moveTo>
                  <a:pt x="756" y="368"/>
                </a:moveTo>
                <a:lnTo>
                  <a:pt x="826" y="562"/>
                </a:lnTo>
                <a:lnTo>
                  <a:pt x="808" y="575"/>
                </a:lnTo>
                <a:lnTo>
                  <a:pt x="645" y="449"/>
                </a:lnTo>
                <a:lnTo>
                  <a:pt x="667" y="432"/>
                </a:lnTo>
                <a:lnTo>
                  <a:pt x="787" y="530"/>
                </a:lnTo>
                <a:lnTo>
                  <a:pt x="789" y="529"/>
                </a:lnTo>
                <a:lnTo>
                  <a:pt x="733" y="384"/>
                </a:lnTo>
                <a:lnTo>
                  <a:pt x="756" y="368"/>
                </a:lnTo>
                <a:close/>
                <a:moveTo>
                  <a:pt x="967" y="475"/>
                </a:moveTo>
                <a:lnTo>
                  <a:pt x="865" y="532"/>
                </a:lnTo>
                <a:lnTo>
                  <a:pt x="771" y="360"/>
                </a:lnTo>
                <a:lnTo>
                  <a:pt x="867" y="307"/>
                </a:lnTo>
                <a:lnTo>
                  <a:pt x="878" y="326"/>
                </a:lnTo>
                <a:lnTo>
                  <a:pt x="804" y="367"/>
                </a:lnTo>
                <a:lnTo>
                  <a:pt x="834" y="420"/>
                </a:lnTo>
                <a:lnTo>
                  <a:pt x="901" y="382"/>
                </a:lnTo>
                <a:lnTo>
                  <a:pt x="912" y="401"/>
                </a:lnTo>
                <a:lnTo>
                  <a:pt x="844" y="439"/>
                </a:lnTo>
                <a:lnTo>
                  <a:pt x="878" y="500"/>
                </a:lnTo>
                <a:lnTo>
                  <a:pt x="955" y="457"/>
                </a:lnTo>
                <a:lnTo>
                  <a:pt x="892" y="294"/>
                </a:lnTo>
                <a:cubicBezTo>
                  <a:pt x="953" y="271"/>
                  <a:pt x="967" y="266"/>
                  <a:pt x="967" y="266"/>
                </a:cubicBezTo>
                <a:lnTo>
                  <a:pt x="968" y="266"/>
                </a:lnTo>
                <a:cubicBezTo>
                  <a:pt x="968" y="267"/>
                  <a:pt x="966" y="268"/>
                  <a:pt x="965" y="268"/>
                </a:cubicBezTo>
                <a:cubicBezTo>
                  <a:pt x="964" y="269"/>
                  <a:pt x="963" y="270"/>
                  <a:pt x="963" y="270"/>
                </a:cubicBezTo>
                <a:lnTo>
                  <a:pt x="963" y="271"/>
                </a:lnTo>
                <a:lnTo>
                  <a:pt x="963" y="271"/>
                </a:lnTo>
                <a:cubicBezTo>
                  <a:pt x="963" y="271"/>
                  <a:pt x="970" y="269"/>
                  <a:pt x="975" y="268"/>
                </a:cubicBezTo>
                <a:lnTo>
                  <a:pt x="977" y="267"/>
                </a:lnTo>
                <a:lnTo>
                  <a:pt x="978" y="267"/>
                </a:lnTo>
                <a:lnTo>
                  <a:pt x="979" y="267"/>
                </a:lnTo>
                <a:lnTo>
                  <a:pt x="981" y="267"/>
                </a:lnTo>
                <a:cubicBezTo>
                  <a:pt x="1008" y="266"/>
                  <a:pt x="1029" y="305"/>
                  <a:pt x="1028" y="324"/>
                </a:cubicBezTo>
                <a:lnTo>
                  <a:pt x="1028" y="325"/>
                </a:lnTo>
                <a:lnTo>
                  <a:pt x="1028" y="327"/>
                </a:lnTo>
                <a:lnTo>
                  <a:pt x="1028" y="327"/>
                </a:lnTo>
                <a:lnTo>
                  <a:pt x="1028" y="328"/>
                </a:lnTo>
                <a:cubicBezTo>
                  <a:pt x="1028" y="342"/>
                  <a:pt x="1016" y="360"/>
                  <a:pt x="1007" y="366"/>
                </a:cubicBezTo>
                <a:lnTo>
                  <a:pt x="1079" y="432"/>
                </a:lnTo>
                <a:lnTo>
                  <a:pt x="1053" y="442"/>
                </a:lnTo>
                <a:lnTo>
                  <a:pt x="984" y="378"/>
                </a:lnTo>
                <a:lnTo>
                  <a:pt x="956" y="388"/>
                </a:lnTo>
                <a:lnTo>
                  <a:pt x="987" y="467"/>
                </a:lnTo>
                <a:lnTo>
                  <a:pt x="967" y="475"/>
                </a:lnTo>
                <a:lnTo>
                  <a:pt x="967" y="475"/>
                </a:lnTo>
                <a:close/>
                <a:moveTo>
                  <a:pt x="999" y="313"/>
                </a:moveTo>
                <a:cubicBezTo>
                  <a:pt x="993" y="298"/>
                  <a:pt x="979" y="291"/>
                  <a:pt x="971" y="291"/>
                </a:cubicBezTo>
                <a:lnTo>
                  <a:pt x="971" y="291"/>
                </a:lnTo>
                <a:lnTo>
                  <a:pt x="970" y="291"/>
                </a:lnTo>
                <a:lnTo>
                  <a:pt x="970" y="291"/>
                </a:lnTo>
                <a:lnTo>
                  <a:pt x="969" y="291"/>
                </a:lnTo>
                <a:cubicBezTo>
                  <a:pt x="965" y="292"/>
                  <a:pt x="963" y="293"/>
                  <a:pt x="963" y="293"/>
                </a:cubicBezTo>
                <a:lnTo>
                  <a:pt x="962" y="293"/>
                </a:lnTo>
                <a:lnTo>
                  <a:pt x="962" y="293"/>
                </a:lnTo>
                <a:lnTo>
                  <a:pt x="962" y="292"/>
                </a:lnTo>
                <a:lnTo>
                  <a:pt x="962" y="292"/>
                </a:lnTo>
                <a:lnTo>
                  <a:pt x="961" y="292"/>
                </a:lnTo>
                <a:cubicBezTo>
                  <a:pt x="962" y="291"/>
                  <a:pt x="950" y="296"/>
                  <a:pt x="924" y="305"/>
                </a:cubicBezTo>
                <a:lnTo>
                  <a:pt x="949" y="368"/>
                </a:lnTo>
                <a:cubicBezTo>
                  <a:pt x="994" y="351"/>
                  <a:pt x="1001" y="345"/>
                  <a:pt x="1000" y="342"/>
                </a:cubicBezTo>
                <a:cubicBezTo>
                  <a:pt x="1000" y="341"/>
                  <a:pt x="999" y="339"/>
                  <a:pt x="999" y="339"/>
                </a:cubicBezTo>
                <a:cubicBezTo>
                  <a:pt x="998" y="338"/>
                  <a:pt x="997" y="336"/>
                  <a:pt x="997" y="336"/>
                </a:cubicBezTo>
                <a:cubicBezTo>
                  <a:pt x="997" y="334"/>
                  <a:pt x="1000" y="330"/>
                  <a:pt x="1002" y="328"/>
                </a:cubicBezTo>
                <a:lnTo>
                  <a:pt x="1002" y="328"/>
                </a:lnTo>
                <a:cubicBezTo>
                  <a:pt x="1002" y="324"/>
                  <a:pt x="1000" y="317"/>
                  <a:pt x="999" y="313"/>
                </a:cubicBezTo>
                <a:close/>
                <a:moveTo>
                  <a:pt x="1173" y="352"/>
                </a:moveTo>
                <a:cubicBezTo>
                  <a:pt x="1175" y="357"/>
                  <a:pt x="1175" y="364"/>
                  <a:pt x="1175" y="368"/>
                </a:cubicBezTo>
                <a:lnTo>
                  <a:pt x="1175" y="368"/>
                </a:lnTo>
                <a:lnTo>
                  <a:pt x="1175" y="368"/>
                </a:lnTo>
                <a:lnTo>
                  <a:pt x="1175" y="370"/>
                </a:lnTo>
                <a:lnTo>
                  <a:pt x="1175" y="371"/>
                </a:lnTo>
                <a:cubicBezTo>
                  <a:pt x="1176" y="402"/>
                  <a:pt x="1139" y="425"/>
                  <a:pt x="1107" y="424"/>
                </a:cubicBezTo>
                <a:cubicBezTo>
                  <a:pt x="1079" y="421"/>
                  <a:pt x="1061" y="412"/>
                  <a:pt x="1053" y="375"/>
                </a:cubicBezTo>
                <a:lnTo>
                  <a:pt x="1079" y="368"/>
                </a:lnTo>
                <a:cubicBezTo>
                  <a:pt x="1084" y="397"/>
                  <a:pt x="1097" y="399"/>
                  <a:pt x="1107" y="400"/>
                </a:cubicBezTo>
                <a:cubicBezTo>
                  <a:pt x="1109" y="401"/>
                  <a:pt x="1112" y="402"/>
                  <a:pt x="1113" y="402"/>
                </a:cubicBezTo>
                <a:lnTo>
                  <a:pt x="1114" y="402"/>
                </a:lnTo>
                <a:lnTo>
                  <a:pt x="1115" y="402"/>
                </a:lnTo>
                <a:cubicBezTo>
                  <a:pt x="1132" y="402"/>
                  <a:pt x="1151" y="385"/>
                  <a:pt x="1150" y="373"/>
                </a:cubicBezTo>
                <a:lnTo>
                  <a:pt x="1150" y="372"/>
                </a:lnTo>
                <a:lnTo>
                  <a:pt x="1150" y="371"/>
                </a:lnTo>
                <a:lnTo>
                  <a:pt x="1150" y="371"/>
                </a:lnTo>
                <a:lnTo>
                  <a:pt x="1150" y="370"/>
                </a:lnTo>
                <a:lnTo>
                  <a:pt x="1150" y="369"/>
                </a:lnTo>
                <a:cubicBezTo>
                  <a:pt x="1151" y="344"/>
                  <a:pt x="1119" y="333"/>
                  <a:pt x="1099" y="332"/>
                </a:cubicBezTo>
                <a:cubicBezTo>
                  <a:pt x="1057" y="328"/>
                  <a:pt x="1036" y="311"/>
                  <a:pt x="1035" y="279"/>
                </a:cubicBezTo>
                <a:cubicBezTo>
                  <a:pt x="1035" y="248"/>
                  <a:pt x="1065" y="224"/>
                  <a:pt x="1098" y="226"/>
                </a:cubicBezTo>
                <a:cubicBezTo>
                  <a:pt x="1125" y="225"/>
                  <a:pt x="1143" y="251"/>
                  <a:pt x="1147" y="268"/>
                </a:cubicBezTo>
                <a:lnTo>
                  <a:pt x="1121" y="275"/>
                </a:lnTo>
                <a:cubicBezTo>
                  <a:pt x="1119" y="260"/>
                  <a:pt x="1104" y="249"/>
                  <a:pt x="1094" y="249"/>
                </a:cubicBezTo>
                <a:lnTo>
                  <a:pt x="1094" y="249"/>
                </a:lnTo>
                <a:lnTo>
                  <a:pt x="1093" y="249"/>
                </a:lnTo>
                <a:lnTo>
                  <a:pt x="1092" y="249"/>
                </a:lnTo>
                <a:lnTo>
                  <a:pt x="1092" y="249"/>
                </a:lnTo>
                <a:cubicBezTo>
                  <a:pt x="1076" y="248"/>
                  <a:pt x="1060" y="263"/>
                  <a:pt x="1061" y="273"/>
                </a:cubicBezTo>
                <a:lnTo>
                  <a:pt x="1061" y="274"/>
                </a:lnTo>
                <a:lnTo>
                  <a:pt x="1061" y="274"/>
                </a:lnTo>
                <a:lnTo>
                  <a:pt x="1061" y="275"/>
                </a:lnTo>
                <a:lnTo>
                  <a:pt x="1061" y="276"/>
                </a:lnTo>
                <a:cubicBezTo>
                  <a:pt x="1062" y="301"/>
                  <a:pt x="1080" y="306"/>
                  <a:pt x="1108" y="309"/>
                </a:cubicBezTo>
                <a:cubicBezTo>
                  <a:pt x="1143" y="313"/>
                  <a:pt x="1169" y="330"/>
                  <a:pt x="1173" y="352"/>
                </a:cubicBezTo>
                <a:close/>
                <a:moveTo>
                  <a:pt x="1256" y="395"/>
                </a:moveTo>
                <a:lnTo>
                  <a:pt x="1230" y="400"/>
                </a:lnTo>
                <a:lnTo>
                  <a:pt x="1200" y="206"/>
                </a:lnTo>
                <a:lnTo>
                  <a:pt x="1227" y="202"/>
                </a:lnTo>
                <a:lnTo>
                  <a:pt x="1256" y="395"/>
                </a:lnTo>
                <a:close/>
                <a:moveTo>
                  <a:pt x="1416" y="218"/>
                </a:moveTo>
                <a:lnTo>
                  <a:pt x="1371" y="218"/>
                </a:lnTo>
                <a:lnTo>
                  <a:pt x="1369" y="391"/>
                </a:lnTo>
                <a:lnTo>
                  <a:pt x="1342" y="391"/>
                </a:lnTo>
                <a:lnTo>
                  <a:pt x="1344" y="217"/>
                </a:lnTo>
                <a:lnTo>
                  <a:pt x="1299" y="217"/>
                </a:lnTo>
                <a:lnTo>
                  <a:pt x="1299" y="195"/>
                </a:lnTo>
                <a:lnTo>
                  <a:pt x="1417" y="196"/>
                </a:lnTo>
                <a:lnTo>
                  <a:pt x="1416" y="218"/>
                </a:lnTo>
                <a:close/>
                <a:moveTo>
                  <a:pt x="1564" y="216"/>
                </a:moveTo>
                <a:lnTo>
                  <a:pt x="1496" y="315"/>
                </a:lnTo>
                <a:lnTo>
                  <a:pt x="1483" y="402"/>
                </a:lnTo>
                <a:lnTo>
                  <a:pt x="1457" y="399"/>
                </a:lnTo>
                <a:lnTo>
                  <a:pt x="1470" y="312"/>
                </a:lnTo>
                <a:lnTo>
                  <a:pt x="1432" y="197"/>
                </a:lnTo>
                <a:lnTo>
                  <a:pt x="1458" y="201"/>
                </a:lnTo>
                <a:lnTo>
                  <a:pt x="1485" y="289"/>
                </a:lnTo>
                <a:lnTo>
                  <a:pt x="1487" y="289"/>
                </a:lnTo>
                <a:lnTo>
                  <a:pt x="1538" y="212"/>
                </a:lnTo>
                <a:lnTo>
                  <a:pt x="1564" y="216"/>
                </a:lnTo>
                <a:close/>
                <a:moveTo>
                  <a:pt x="1789" y="396"/>
                </a:moveTo>
                <a:cubicBezTo>
                  <a:pt x="1768" y="448"/>
                  <a:pt x="1739" y="470"/>
                  <a:pt x="1716" y="469"/>
                </a:cubicBezTo>
                <a:cubicBezTo>
                  <a:pt x="1685" y="471"/>
                  <a:pt x="1655" y="443"/>
                  <a:pt x="1656" y="413"/>
                </a:cubicBezTo>
                <a:cubicBezTo>
                  <a:pt x="1653" y="361"/>
                  <a:pt x="1708" y="267"/>
                  <a:pt x="1739" y="273"/>
                </a:cubicBezTo>
                <a:lnTo>
                  <a:pt x="1741" y="273"/>
                </a:lnTo>
                <a:lnTo>
                  <a:pt x="1743" y="273"/>
                </a:lnTo>
                <a:lnTo>
                  <a:pt x="1744" y="274"/>
                </a:lnTo>
                <a:lnTo>
                  <a:pt x="1746" y="274"/>
                </a:lnTo>
                <a:cubicBezTo>
                  <a:pt x="1777" y="274"/>
                  <a:pt x="1806" y="301"/>
                  <a:pt x="1805" y="329"/>
                </a:cubicBezTo>
                <a:lnTo>
                  <a:pt x="1805" y="331"/>
                </a:lnTo>
                <a:lnTo>
                  <a:pt x="1805" y="332"/>
                </a:lnTo>
                <a:lnTo>
                  <a:pt x="1805" y="333"/>
                </a:lnTo>
                <a:lnTo>
                  <a:pt x="1805" y="334"/>
                </a:lnTo>
                <a:cubicBezTo>
                  <a:pt x="1806" y="350"/>
                  <a:pt x="1797" y="376"/>
                  <a:pt x="1789" y="396"/>
                </a:cubicBezTo>
                <a:close/>
                <a:moveTo>
                  <a:pt x="1763" y="385"/>
                </a:moveTo>
                <a:cubicBezTo>
                  <a:pt x="1774" y="361"/>
                  <a:pt x="1780" y="340"/>
                  <a:pt x="1779" y="330"/>
                </a:cubicBezTo>
                <a:lnTo>
                  <a:pt x="1779" y="330"/>
                </a:lnTo>
                <a:lnTo>
                  <a:pt x="1779" y="329"/>
                </a:lnTo>
                <a:cubicBezTo>
                  <a:pt x="1780" y="310"/>
                  <a:pt x="1762" y="297"/>
                  <a:pt x="1752" y="297"/>
                </a:cubicBezTo>
                <a:lnTo>
                  <a:pt x="1752" y="297"/>
                </a:lnTo>
                <a:lnTo>
                  <a:pt x="1751" y="297"/>
                </a:lnTo>
                <a:lnTo>
                  <a:pt x="1751" y="297"/>
                </a:lnTo>
                <a:lnTo>
                  <a:pt x="1750" y="297"/>
                </a:lnTo>
                <a:lnTo>
                  <a:pt x="1749" y="296"/>
                </a:lnTo>
                <a:lnTo>
                  <a:pt x="1748" y="296"/>
                </a:lnTo>
                <a:lnTo>
                  <a:pt x="1747" y="295"/>
                </a:lnTo>
                <a:lnTo>
                  <a:pt x="1746" y="295"/>
                </a:lnTo>
                <a:lnTo>
                  <a:pt x="1745" y="295"/>
                </a:lnTo>
                <a:cubicBezTo>
                  <a:pt x="1723" y="293"/>
                  <a:pt x="1681" y="382"/>
                  <a:pt x="1681" y="413"/>
                </a:cubicBezTo>
                <a:cubicBezTo>
                  <a:pt x="1681" y="433"/>
                  <a:pt x="1698" y="447"/>
                  <a:pt x="1708" y="446"/>
                </a:cubicBezTo>
                <a:lnTo>
                  <a:pt x="1709" y="446"/>
                </a:lnTo>
                <a:lnTo>
                  <a:pt x="1710" y="446"/>
                </a:lnTo>
                <a:lnTo>
                  <a:pt x="1710" y="446"/>
                </a:lnTo>
                <a:lnTo>
                  <a:pt x="1711" y="446"/>
                </a:lnTo>
                <a:lnTo>
                  <a:pt x="1712" y="446"/>
                </a:lnTo>
                <a:cubicBezTo>
                  <a:pt x="1726" y="448"/>
                  <a:pt x="1746" y="428"/>
                  <a:pt x="1763" y="385"/>
                </a:cubicBezTo>
                <a:close/>
                <a:moveTo>
                  <a:pt x="1937" y="393"/>
                </a:moveTo>
                <a:lnTo>
                  <a:pt x="1855" y="346"/>
                </a:lnTo>
                <a:lnTo>
                  <a:pt x="1823" y="402"/>
                </a:lnTo>
                <a:lnTo>
                  <a:pt x="1885" y="437"/>
                </a:lnTo>
                <a:lnTo>
                  <a:pt x="1874" y="456"/>
                </a:lnTo>
                <a:lnTo>
                  <a:pt x="1813" y="421"/>
                </a:lnTo>
                <a:lnTo>
                  <a:pt x="1768" y="497"/>
                </a:lnTo>
                <a:lnTo>
                  <a:pt x="1745" y="483"/>
                </a:lnTo>
                <a:lnTo>
                  <a:pt x="1844" y="314"/>
                </a:lnTo>
                <a:lnTo>
                  <a:pt x="1948" y="375"/>
                </a:lnTo>
                <a:lnTo>
                  <a:pt x="1937" y="393"/>
                </a:lnTo>
                <a:close/>
                <a:moveTo>
                  <a:pt x="2144" y="565"/>
                </a:moveTo>
                <a:lnTo>
                  <a:pt x="2110" y="534"/>
                </a:lnTo>
                <a:lnTo>
                  <a:pt x="1991" y="661"/>
                </a:lnTo>
                <a:lnTo>
                  <a:pt x="1972" y="642"/>
                </a:lnTo>
                <a:lnTo>
                  <a:pt x="2091" y="516"/>
                </a:lnTo>
                <a:lnTo>
                  <a:pt x="2058" y="484"/>
                </a:lnTo>
                <a:lnTo>
                  <a:pt x="2073" y="469"/>
                </a:lnTo>
                <a:lnTo>
                  <a:pt x="2159" y="550"/>
                </a:lnTo>
                <a:lnTo>
                  <a:pt x="2144" y="565"/>
                </a:lnTo>
                <a:close/>
                <a:moveTo>
                  <a:pt x="2100" y="783"/>
                </a:moveTo>
                <a:lnTo>
                  <a:pt x="2025" y="694"/>
                </a:lnTo>
                <a:lnTo>
                  <a:pt x="2175" y="567"/>
                </a:lnTo>
                <a:lnTo>
                  <a:pt x="2246" y="652"/>
                </a:lnTo>
                <a:lnTo>
                  <a:pt x="2230" y="666"/>
                </a:lnTo>
                <a:lnTo>
                  <a:pt x="2175" y="602"/>
                </a:lnTo>
                <a:lnTo>
                  <a:pt x="2129" y="641"/>
                </a:lnTo>
                <a:lnTo>
                  <a:pt x="2179" y="700"/>
                </a:lnTo>
                <a:lnTo>
                  <a:pt x="2163" y="714"/>
                </a:lnTo>
                <a:lnTo>
                  <a:pt x="2112" y="655"/>
                </a:lnTo>
                <a:lnTo>
                  <a:pt x="2059" y="700"/>
                </a:lnTo>
                <a:lnTo>
                  <a:pt x="2117" y="769"/>
                </a:lnTo>
                <a:lnTo>
                  <a:pt x="2100" y="783"/>
                </a:lnTo>
                <a:close/>
                <a:moveTo>
                  <a:pt x="2232" y="840"/>
                </a:moveTo>
                <a:cubicBezTo>
                  <a:pt x="2211" y="853"/>
                  <a:pt x="2190" y="859"/>
                  <a:pt x="2179" y="859"/>
                </a:cubicBezTo>
                <a:lnTo>
                  <a:pt x="2178" y="859"/>
                </a:lnTo>
                <a:cubicBezTo>
                  <a:pt x="2147" y="860"/>
                  <a:pt x="2122" y="831"/>
                  <a:pt x="2122" y="802"/>
                </a:cubicBezTo>
                <a:lnTo>
                  <a:pt x="2122" y="800"/>
                </a:lnTo>
                <a:lnTo>
                  <a:pt x="2121" y="798"/>
                </a:lnTo>
                <a:lnTo>
                  <a:pt x="2121" y="796"/>
                </a:lnTo>
                <a:lnTo>
                  <a:pt x="2121" y="795"/>
                </a:lnTo>
                <a:cubicBezTo>
                  <a:pt x="2119" y="756"/>
                  <a:pt x="2208" y="696"/>
                  <a:pt x="2248" y="699"/>
                </a:cubicBezTo>
                <a:lnTo>
                  <a:pt x="2250" y="698"/>
                </a:lnTo>
                <a:lnTo>
                  <a:pt x="2251" y="698"/>
                </a:lnTo>
                <a:cubicBezTo>
                  <a:pt x="2287" y="698"/>
                  <a:pt x="2309" y="732"/>
                  <a:pt x="2309" y="752"/>
                </a:cubicBezTo>
                <a:lnTo>
                  <a:pt x="2309" y="753"/>
                </a:lnTo>
                <a:lnTo>
                  <a:pt x="2309" y="754"/>
                </a:lnTo>
                <a:lnTo>
                  <a:pt x="2309" y="755"/>
                </a:lnTo>
                <a:lnTo>
                  <a:pt x="2309" y="756"/>
                </a:lnTo>
                <a:cubicBezTo>
                  <a:pt x="2309" y="777"/>
                  <a:pt x="2293" y="800"/>
                  <a:pt x="2271" y="812"/>
                </a:cubicBezTo>
                <a:lnTo>
                  <a:pt x="2257" y="791"/>
                </a:lnTo>
                <a:cubicBezTo>
                  <a:pt x="2277" y="778"/>
                  <a:pt x="2287" y="763"/>
                  <a:pt x="2286" y="753"/>
                </a:cubicBezTo>
                <a:lnTo>
                  <a:pt x="2286" y="752"/>
                </a:lnTo>
                <a:lnTo>
                  <a:pt x="2286" y="751"/>
                </a:lnTo>
                <a:cubicBezTo>
                  <a:pt x="2287" y="738"/>
                  <a:pt x="2271" y="722"/>
                  <a:pt x="2256" y="722"/>
                </a:cubicBezTo>
                <a:lnTo>
                  <a:pt x="2255" y="722"/>
                </a:lnTo>
                <a:lnTo>
                  <a:pt x="2254" y="722"/>
                </a:lnTo>
                <a:lnTo>
                  <a:pt x="2253" y="723"/>
                </a:lnTo>
                <a:lnTo>
                  <a:pt x="2251" y="722"/>
                </a:lnTo>
                <a:cubicBezTo>
                  <a:pt x="2218" y="722"/>
                  <a:pt x="2142" y="780"/>
                  <a:pt x="2144" y="800"/>
                </a:cubicBezTo>
                <a:lnTo>
                  <a:pt x="2144" y="801"/>
                </a:lnTo>
                <a:lnTo>
                  <a:pt x="2144" y="803"/>
                </a:lnTo>
                <a:lnTo>
                  <a:pt x="2144" y="803"/>
                </a:lnTo>
                <a:lnTo>
                  <a:pt x="2145" y="804"/>
                </a:lnTo>
                <a:lnTo>
                  <a:pt x="2145" y="805"/>
                </a:lnTo>
                <a:lnTo>
                  <a:pt x="2145" y="806"/>
                </a:lnTo>
                <a:lnTo>
                  <a:pt x="2145" y="807"/>
                </a:lnTo>
                <a:cubicBezTo>
                  <a:pt x="2145" y="823"/>
                  <a:pt x="2161" y="835"/>
                  <a:pt x="2175" y="835"/>
                </a:cubicBezTo>
                <a:lnTo>
                  <a:pt x="2176" y="835"/>
                </a:lnTo>
                <a:lnTo>
                  <a:pt x="2177" y="835"/>
                </a:lnTo>
                <a:cubicBezTo>
                  <a:pt x="2186" y="835"/>
                  <a:pt x="2203" y="827"/>
                  <a:pt x="2217" y="818"/>
                </a:cubicBezTo>
                <a:lnTo>
                  <a:pt x="2232" y="840"/>
                </a:lnTo>
                <a:close/>
                <a:moveTo>
                  <a:pt x="2219" y="982"/>
                </a:moveTo>
                <a:lnTo>
                  <a:pt x="2207" y="958"/>
                </a:lnTo>
                <a:lnTo>
                  <a:pt x="2288" y="915"/>
                </a:lnTo>
                <a:lnTo>
                  <a:pt x="2257" y="858"/>
                </a:lnTo>
                <a:lnTo>
                  <a:pt x="2176" y="901"/>
                </a:lnTo>
                <a:lnTo>
                  <a:pt x="2164" y="877"/>
                </a:lnTo>
                <a:lnTo>
                  <a:pt x="2337" y="786"/>
                </a:lnTo>
                <a:lnTo>
                  <a:pt x="2349" y="809"/>
                </a:lnTo>
                <a:lnTo>
                  <a:pt x="2276" y="848"/>
                </a:lnTo>
                <a:lnTo>
                  <a:pt x="2307" y="905"/>
                </a:lnTo>
                <a:lnTo>
                  <a:pt x="2380" y="867"/>
                </a:lnTo>
                <a:lnTo>
                  <a:pt x="2392" y="890"/>
                </a:lnTo>
                <a:lnTo>
                  <a:pt x="2233" y="974"/>
                </a:lnTo>
                <a:lnTo>
                  <a:pt x="2400" y="906"/>
                </a:lnTo>
                <a:lnTo>
                  <a:pt x="2411" y="933"/>
                </a:lnTo>
                <a:lnTo>
                  <a:pt x="2303" y="1044"/>
                </a:lnTo>
                <a:lnTo>
                  <a:pt x="2304" y="1046"/>
                </a:lnTo>
                <a:lnTo>
                  <a:pt x="2435" y="992"/>
                </a:lnTo>
                <a:lnTo>
                  <a:pt x="2445" y="1016"/>
                </a:lnTo>
                <a:lnTo>
                  <a:pt x="2264" y="1090"/>
                </a:lnTo>
                <a:lnTo>
                  <a:pt x="2253" y="1064"/>
                </a:lnTo>
                <a:lnTo>
                  <a:pt x="2361" y="952"/>
                </a:lnTo>
                <a:lnTo>
                  <a:pt x="2360" y="951"/>
                </a:lnTo>
                <a:lnTo>
                  <a:pt x="2229" y="1004"/>
                </a:lnTo>
                <a:lnTo>
                  <a:pt x="2219" y="981"/>
                </a:lnTo>
                <a:lnTo>
                  <a:pt x="2219" y="982"/>
                </a:lnTo>
                <a:close/>
                <a:moveTo>
                  <a:pt x="2392" y="1179"/>
                </a:moveTo>
                <a:cubicBezTo>
                  <a:pt x="2372" y="1186"/>
                  <a:pt x="2351" y="1189"/>
                  <a:pt x="2339" y="1189"/>
                </a:cubicBezTo>
                <a:lnTo>
                  <a:pt x="2339" y="1189"/>
                </a:lnTo>
                <a:lnTo>
                  <a:pt x="2338" y="1189"/>
                </a:lnTo>
                <a:lnTo>
                  <a:pt x="2336" y="1189"/>
                </a:lnTo>
                <a:cubicBezTo>
                  <a:pt x="2297" y="1190"/>
                  <a:pt x="2276" y="1158"/>
                  <a:pt x="2276" y="1130"/>
                </a:cubicBezTo>
                <a:lnTo>
                  <a:pt x="2275" y="1128"/>
                </a:lnTo>
                <a:lnTo>
                  <a:pt x="2275" y="1126"/>
                </a:lnTo>
                <a:lnTo>
                  <a:pt x="2275" y="1124"/>
                </a:lnTo>
                <a:lnTo>
                  <a:pt x="2274" y="1122"/>
                </a:lnTo>
                <a:cubicBezTo>
                  <a:pt x="2272" y="1085"/>
                  <a:pt x="2360" y="1048"/>
                  <a:pt x="2412" y="1048"/>
                </a:cubicBezTo>
                <a:cubicBezTo>
                  <a:pt x="2454" y="1047"/>
                  <a:pt x="2474" y="1082"/>
                  <a:pt x="2473" y="1111"/>
                </a:cubicBezTo>
                <a:cubicBezTo>
                  <a:pt x="2475" y="1140"/>
                  <a:pt x="2443" y="1166"/>
                  <a:pt x="2392" y="1179"/>
                </a:cubicBezTo>
                <a:close/>
                <a:moveTo>
                  <a:pt x="2385" y="1153"/>
                </a:moveTo>
                <a:cubicBezTo>
                  <a:pt x="2441" y="1138"/>
                  <a:pt x="2451" y="1119"/>
                  <a:pt x="2451" y="1105"/>
                </a:cubicBezTo>
                <a:lnTo>
                  <a:pt x="2451" y="1104"/>
                </a:lnTo>
                <a:lnTo>
                  <a:pt x="2451" y="1104"/>
                </a:lnTo>
                <a:lnTo>
                  <a:pt x="2451" y="1103"/>
                </a:lnTo>
                <a:lnTo>
                  <a:pt x="2451" y="1103"/>
                </a:lnTo>
                <a:cubicBezTo>
                  <a:pt x="2452" y="1090"/>
                  <a:pt x="2433" y="1074"/>
                  <a:pt x="2417" y="1074"/>
                </a:cubicBezTo>
                <a:lnTo>
                  <a:pt x="2416" y="1074"/>
                </a:lnTo>
                <a:lnTo>
                  <a:pt x="2415" y="1075"/>
                </a:lnTo>
                <a:lnTo>
                  <a:pt x="2414" y="1075"/>
                </a:lnTo>
                <a:cubicBezTo>
                  <a:pt x="2360" y="1077"/>
                  <a:pt x="2294" y="1111"/>
                  <a:pt x="2296" y="1128"/>
                </a:cubicBezTo>
                <a:cubicBezTo>
                  <a:pt x="2296" y="1130"/>
                  <a:pt x="2297" y="1134"/>
                  <a:pt x="2298" y="1134"/>
                </a:cubicBezTo>
                <a:lnTo>
                  <a:pt x="2298" y="1135"/>
                </a:lnTo>
                <a:lnTo>
                  <a:pt x="2298" y="1135"/>
                </a:lnTo>
                <a:lnTo>
                  <a:pt x="2298" y="1136"/>
                </a:lnTo>
                <a:lnTo>
                  <a:pt x="2298" y="1136"/>
                </a:lnTo>
                <a:cubicBezTo>
                  <a:pt x="2297" y="1148"/>
                  <a:pt x="2316" y="1163"/>
                  <a:pt x="2331" y="1163"/>
                </a:cubicBezTo>
                <a:lnTo>
                  <a:pt x="2332" y="1163"/>
                </a:lnTo>
                <a:lnTo>
                  <a:pt x="2333" y="1163"/>
                </a:lnTo>
                <a:lnTo>
                  <a:pt x="2334" y="1163"/>
                </a:lnTo>
                <a:lnTo>
                  <a:pt x="2334" y="1163"/>
                </a:lnTo>
                <a:lnTo>
                  <a:pt x="2335" y="1163"/>
                </a:lnTo>
                <a:cubicBezTo>
                  <a:pt x="2346" y="1163"/>
                  <a:pt x="2368" y="1158"/>
                  <a:pt x="2385" y="1153"/>
                </a:cubicBezTo>
                <a:close/>
                <a:moveTo>
                  <a:pt x="2320" y="1320"/>
                </a:moveTo>
                <a:lnTo>
                  <a:pt x="2297" y="1203"/>
                </a:lnTo>
                <a:lnTo>
                  <a:pt x="2490" y="1167"/>
                </a:lnTo>
                <a:lnTo>
                  <a:pt x="2495" y="1193"/>
                </a:lnTo>
                <a:lnTo>
                  <a:pt x="2324" y="1225"/>
                </a:lnTo>
                <a:lnTo>
                  <a:pt x="2341" y="1316"/>
                </a:lnTo>
                <a:lnTo>
                  <a:pt x="2320" y="1320"/>
                </a:lnTo>
                <a:close/>
                <a:moveTo>
                  <a:pt x="2429" y="1431"/>
                </a:moveTo>
                <a:cubicBezTo>
                  <a:pt x="2420" y="1432"/>
                  <a:pt x="2408" y="1432"/>
                  <a:pt x="2404" y="1432"/>
                </a:cubicBezTo>
                <a:lnTo>
                  <a:pt x="2404" y="1432"/>
                </a:lnTo>
                <a:lnTo>
                  <a:pt x="2403" y="1432"/>
                </a:lnTo>
                <a:lnTo>
                  <a:pt x="2400" y="1432"/>
                </a:lnTo>
                <a:cubicBezTo>
                  <a:pt x="2344" y="1434"/>
                  <a:pt x="2322" y="1403"/>
                  <a:pt x="2322" y="1371"/>
                </a:cubicBezTo>
                <a:lnTo>
                  <a:pt x="2322" y="1369"/>
                </a:lnTo>
                <a:lnTo>
                  <a:pt x="2322" y="1367"/>
                </a:lnTo>
                <a:cubicBezTo>
                  <a:pt x="2320" y="1328"/>
                  <a:pt x="2373" y="1303"/>
                  <a:pt x="2441" y="1303"/>
                </a:cubicBezTo>
                <a:lnTo>
                  <a:pt x="2444" y="1303"/>
                </a:lnTo>
                <a:cubicBezTo>
                  <a:pt x="2502" y="1302"/>
                  <a:pt x="2523" y="1335"/>
                  <a:pt x="2522" y="1368"/>
                </a:cubicBezTo>
                <a:cubicBezTo>
                  <a:pt x="2524" y="1403"/>
                  <a:pt x="2488" y="1427"/>
                  <a:pt x="2429" y="1431"/>
                </a:cubicBezTo>
                <a:close/>
                <a:moveTo>
                  <a:pt x="2426" y="1404"/>
                </a:moveTo>
                <a:cubicBezTo>
                  <a:pt x="2487" y="1400"/>
                  <a:pt x="2500" y="1381"/>
                  <a:pt x="2500" y="1364"/>
                </a:cubicBezTo>
                <a:cubicBezTo>
                  <a:pt x="2501" y="1346"/>
                  <a:pt x="2482" y="1330"/>
                  <a:pt x="2450" y="1331"/>
                </a:cubicBezTo>
                <a:lnTo>
                  <a:pt x="2448" y="1331"/>
                </a:lnTo>
                <a:lnTo>
                  <a:pt x="2447" y="1331"/>
                </a:lnTo>
                <a:lnTo>
                  <a:pt x="2443" y="1331"/>
                </a:lnTo>
                <a:cubicBezTo>
                  <a:pt x="2375" y="1331"/>
                  <a:pt x="2343" y="1352"/>
                  <a:pt x="2344" y="1370"/>
                </a:cubicBezTo>
                <a:lnTo>
                  <a:pt x="2344" y="1371"/>
                </a:lnTo>
                <a:lnTo>
                  <a:pt x="2344" y="1372"/>
                </a:lnTo>
                <a:lnTo>
                  <a:pt x="2344" y="1373"/>
                </a:lnTo>
                <a:cubicBezTo>
                  <a:pt x="2344" y="1391"/>
                  <a:pt x="2363" y="1405"/>
                  <a:pt x="2392" y="1405"/>
                </a:cubicBezTo>
                <a:lnTo>
                  <a:pt x="2394" y="1405"/>
                </a:lnTo>
                <a:lnTo>
                  <a:pt x="2396" y="1405"/>
                </a:lnTo>
                <a:lnTo>
                  <a:pt x="2398" y="1405"/>
                </a:lnTo>
                <a:lnTo>
                  <a:pt x="2398" y="1405"/>
                </a:lnTo>
                <a:lnTo>
                  <a:pt x="2399" y="1405"/>
                </a:lnTo>
                <a:lnTo>
                  <a:pt x="2399" y="1405"/>
                </a:lnTo>
                <a:cubicBezTo>
                  <a:pt x="2407" y="1405"/>
                  <a:pt x="2420" y="1404"/>
                  <a:pt x="2426" y="1404"/>
                </a:cubicBezTo>
                <a:close/>
                <a:moveTo>
                  <a:pt x="2328" y="1554"/>
                </a:moveTo>
                <a:lnTo>
                  <a:pt x="2328" y="1534"/>
                </a:lnTo>
                <a:lnTo>
                  <a:pt x="2344" y="1531"/>
                </a:lnTo>
                <a:cubicBezTo>
                  <a:pt x="2330" y="1521"/>
                  <a:pt x="2327" y="1505"/>
                  <a:pt x="2328" y="1496"/>
                </a:cubicBezTo>
                <a:lnTo>
                  <a:pt x="2328" y="1495"/>
                </a:lnTo>
                <a:lnTo>
                  <a:pt x="2328" y="1494"/>
                </a:lnTo>
                <a:cubicBezTo>
                  <a:pt x="2326" y="1464"/>
                  <a:pt x="2361" y="1433"/>
                  <a:pt x="2415" y="1434"/>
                </a:cubicBezTo>
                <a:lnTo>
                  <a:pt x="2418" y="1434"/>
                </a:lnTo>
                <a:lnTo>
                  <a:pt x="2421" y="1434"/>
                </a:lnTo>
                <a:lnTo>
                  <a:pt x="2424" y="1434"/>
                </a:lnTo>
                <a:cubicBezTo>
                  <a:pt x="2496" y="1432"/>
                  <a:pt x="2529" y="1464"/>
                  <a:pt x="2527" y="1497"/>
                </a:cubicBezTo>
                <a:lnTo>
                  <a:pt x="2527" y="1499"/>
                </a:lnTo>
                <a:cubicBezTo>
                  <a:pt x="2529" y="1533"/>
                  <a:pt x="2494" y="1554"/>
                  <a:pt x="2460" y="1554"/>
                </a:cubicBezTo>
                <a:lnTo>
                  <a:pt x="2458" y="1554"/>
                </a:lnTo>
                <a:lnTo>
                  <a:pt x="2458" y="1528"/>
                </a:lnTo>
                <a:lnTo>
                  <a:pt x="2459" y="1528"/>
                </a:lnTo>
                <a:cubicBezTo>
                  <a:pt x="2486" y="1529"/>
                  <a:pt x="2506" y="1518"/>
                  <a:pt x="2506" y="1498"/>
                </a:cubicBezTo>
                <a:cubicBezTo>
                  <a:pt x="2508" y="1472"/>
                  <a:pt x="2476" y="1460"/>
                  <a:pt x="2425" y="1461"/>
                </a:cubicBezTo>
                <a:lnTo>
                  <a:pt x="2422" y="1461"/>
                </a:lnTo>
                <a:lnTo>
                  <a:pt x="2420" y="1461"/>
                </a:lnTo>
                <a:lnTo>
                  <a:pt x="2417" y="1461"/>
                </a:lnTo>
                <a:cubicBezTo>
                  <a:pt x="2367" y="1460"/>
                  <a:pt x="2349" y="1482"/>
                  <a:pt x="2349" y="1499"/>
                </a:cubicBezTo>
                <a:cubicBezTo>
                  <a:pt x="2349" y="1522"/>
                  <a:pt x="2369" y="1531"/>
                  <a:pt x="2392" y="1531"/>
                </a:cubicBezTo>
                <a:lnTo>
                  <a:pt x="2392" y="1531"/>
                </a:lnTo>
                <a:lnTo>
                  <a:pt x="2394" y="1531"/>
                </a:lnTo>
                <a:lnTo>
                  <a:pt x="2407" y="1530"/>
                </a:lnTo>
                <a:lnTo>
                  <a:pt x="2406" y="1495"/>
                </a:lnTo>
                <a:lnTo>
                  <a:pt x="2428" y="1495"/>
                </a:lnTo>
                <a:lnTo>
                  <a:pt x="2428" y="1554"/>
                </a:lnTo>
                <a:lnTo>
                  <a:pt x="2328" y="1554"/>
                </a:lnTo>
                <a:close/>
                <a:moveTo>
                  <a:pt x="2512" y="1696"/>
                </a:moveTo>
                <a:lnTo>
                  <a:pt x="2409" y="1633"/>
                </a:lnTo>
                <a:lnTo>
                  <a:pt x="2322" y="1626"/>
                </a:lnTo>
                <a:lnTo>
                  <a:pt x="2324" y="1600"/>
                </a:lnTo>
                <a:lnTo>
                  <a:pt x="2412" y="1607"/>
                </a:lnTo>
                <a:lnTo>
                  <a:pt x="2524" y="1563"/>
                </a:lnTo>
                <a:lnTo>
                  <a:pt x="2521" y="1589"/>
                </a:lnTo>
                <a:lnTo>
                  <a:pt x="2435" y="1622"/>
                </a:lnTo>
                <a:lnTo>
                  <a:pt x="2434" y="1623"/>
                </a:lnTo>
                <a:lnTo>
                  <a:pt x="2514" y="1670"/>
                </a:lnTo>
                <a:lnTo>
                  <a:pt x="2512" y="1696"/>
                </a:lnTo>
                <a:close/>
                <a:moveTo>
                  <a:pt x="1193" y="1594"/>
                </a:moveTo>
                <a:lnTo>
                  <a:pt x="1220" y="1594"/>
                </a:lnTo>
                <a:lnTo>
                  <a:pt x="1220" y="1696"/>
                </a:lnTo>
                <a:lnTo>
                  <a:pt x="1193" y="1696"/>
                </a:lnTo>
                <a:lnTo>
                  <a:pt x="1193" y="1594"/>
                </a:lnTo>
                <a:close/>
                <a:moveTo>
                  <a:pt x="1415" y="1586"/>
                </a:moveTo>
                <a:lnTo>
                  <a:pt x="1436" y="1602"/>
                </a:lnTo>
                <a:lnTo>
                  <a:pt x="1399" y="1654"/>
                </a:lnTo>
                <a:lnTo>
                  <a:pt x="1411" y="1654"/>
                </a:lnTo>
                <a:lnTo>
                  <a:pt x="1411" y="1646"/>
                </a:lnTo>
                <a:lnTo>
                  <a:pt x="1438" y="1646"/>
                </a:lnTo>
                <a:lnTo>
                  <a:pt x="1438" y="1654"/>
                </a:lnTo>
                <a:lnTo>
                  <a:pt x="1461" y="1654"/>
                </a:lnTo>
                <a:lnTo>
                  <a:pt x="1460" y="1681"/>
                </a:lnTo>
                <a:lnTo>
                  <a:pt x="1438" y="1681"/>
                </a:lnTo>
                <a:lnTo>
                  <a:pt x="1438" y="1699"/>
                </a:lnTo>
                <a:lnTo>
                  <a:pt x="1411" y="1699"/>
                </a:lnTo>
                <a:lnTo>
                  <a:pt x="1411" y="1681"/>
                </a:lnTo>
                <a:lnTo>
                  <a:pt x="1380" y="1681"/>
                </a:lnTo>
                <a:lnTo>
                  <a:pt x="1377" y="1684"/>
                </a:lnTo>
                <a:lnTo>
                  <a:pt x="1372" y="1681"/>
                </a:lnTo>
                <a:lnTo>
                  <a:pt x="1359" y="1681"/>
                </a:lnTo>
                <a:lnTo>
                  <a:pt x="1359" y="1671"/>
                </a:lnTo>
                <a:lnTo>
                  <a:pt x="1355" y="1668"/>
                </a:lnTo>
                <a:lnTo>
                  <a:pt x="1359" y="1663"/>
                </a:lnTo>
                <a:lnTo>
                  <a:pt x="1359" y="1654"/>
                </a:lnTo>
                <a:lnTo>
                  <a:pt x="1366" y="1654"/>
                </a:lnTo>
                <a:lnTo>
                  <a:pt x="1415" y="1586"/>
                </a:lnTo>
                <a:close/>
                <a:moveTo>
                  <a:pt x="1341" y="1641"/>
                </a:moveTo>
                <a:lnTo>
                  <a:pt x="1342" y="1641"/>
                </a:lnTo>
                <a:lnTo>
                  <a:pt x="1341" y="1642"/>
                </a:lnTo>
                <a:cubicBezTo>
                  <a:pt x="1341" y="1646"/>
                  <a:pt x="1336" y="1655"/>
                  <a:pt x="1336" y="1655"/>
                </a:cubicBezTo>
                <a:cubicBezTo>
                  <a:pt x="1335" y="1658"/>
                  <a:pt x="1327" y="1666"/>
                  <a:pt x="1327" y="1666"/>
                </a:cubicBezTo>
                <a:lnTo>
                  <a:pt x="1300" y="1709"/>
                </a:lnTo>
                <a:lnTo>
                  <a:pt x="1277" y="1695"/>
                </a:lnTo>
                <a:lnTo>
                  <a:pt x="1289" y="1676"/>
                </a:lnTo>
                <a:cubicBezTo>
                  <a:pt x="1285" y="1676"/>
                  <a:pt x="1273" y="1670"/>
                  <a:pt x="1272" y="1670"/>
                </a:cubicBezTo>
                <a:lnTo>
                  <a:pt x="1272" y="1669"/>
                </a:lnTo>
                <a:cubicBezTo>
                  <a:pt x="1258" y="1665"/>
                  <a:pt x="1252" y="1642"/>
                  <a:pt x="1252" y="1633"/>
                </a:cubicBezTo>
                <a:lnTo>
                  <a:pt x="1252" y="1633"/>
                </a:lnTo>
                <a:lnTo>
                  <a:pt x="1252" y="1632"/>
                </a:lnTo>
                <a:lnTo>
                  <a:pt x="1252" y="1632"/>
                </a:lnTo>
                <a:lnTo>
                  <a:pt x="1252" y="1631"/>
                </a:lnTo>
                <a:lnTo>
                  <a:pt x="1252" y="1630"/>
                </a:lnTo>
                <a:lnTo>
                  <a:pt x="1252" y="1630"/>
                </a:lnTo>
                <a:cubicBezTo>
                  <a:pt x="1252" y="1623"/>
                  <a:pt x="1255" y="1614"/>
                  <a:pt x="1257" y="1613"/>
                </a:cubicBezTo>
                <a:lnTo>
                  <a:pt x="1257" y="1612"/>
                </a:lnTo>
                <a:lnTo>
                  <a:pt x="1258" y="1611"/>
                </a:lnTo>
                <a:lnTo>
                  <a:pt x="1258" y="1610"/>
                </a:lnTo>
                <a:lnTo>
                  <a:pt x="1259" y="1609"/>
                </a:lnTo>
                <a:lnTo>
                  <a:pt x="1259" y="1609"/>
                </a:lnTo>
                <a:cubicBezTo>
                  <a:pt x="1265" y="1596"/>
                  <a:pt x="1287" y="1590"/>
                  <a:pt x="1296" y="1590"/>
                </a:cubicBezTo>
                <a:lnTo>
                  <a:pt x="1298" y="1590"/>
                </a:lnTo>
                <a:lnTo>
                  <a:pt x="1298" y="1590"/>
                </a:lnTo>
                <a:lnTo>
                  <a:pt x="1299" y="1590"/>
                </a:lnTo>
                <a:lnTo>
                  <a:pt x="1300" y="1590"/>
                </a:lnTo>
                <a:lnTo>
                  <a:pt x="1300" y="1590"/>
                </a:lnTo>
                <a:lnTo>
                  <a:pt x="1301" y="1590"/>
                </a:lnTo>
                <a:cubicBezTo>
                  <a:pt x="1309" y="1590"/>
                  <a:pt x="1318" y="1594"/>
                  <a:pt x="1320" y="1596"/>
                </a:cubicBezTo>
                <a:lnTo>
                  <a:pt x="1321" y="1596"/>
                </a:lnTo>
                <a:lnTo>
                  <a:pt x="1322" y="1597"/>
                </a:lnTo>
                <a:lnTo>
                  <a:pt x="1323" y="1597"/>
                </a:lnTo>
                <a:lnTo>
                  <a:pt x="1323" y="1598"/>
                </a:lnTo>
                <a:lnTo>
                  <a:pt x="1324" y="1598"/>
                </a:lnTo>
                <a:cubicBezTo>
                  <a:pt x="1336" y="1604"/>
                  <a:pt x="1343" y="1625"/>
                  <a:pt x="1342" y="1633"/>
                </a:cubicBezTo>
                <a:lnTo>
                  <a:pt x="1342" y="1633"/>
                </a:lnTo>
                <a:lnTo>
                  <a:pt x="1342" y="1634"/>
                </a:lnTo>
                <a:lnTo>
                  <a:pt x="1342" y="1635"/>
                </a:lnTo>
                <a:cubicBezTo>
                  <a:pt x="1342" y="1638"/>
                  <a:pt x="1341" y="1641"/>
                  <a:pt x="1341" y="1641"/>
                </a:cubicBezTo>
                <a:close/>
                <a:moveTo>
                  <a:pt x="1276" y="1633"/>
                </a:moveTo>
                <a:lnTo>
                  <a:pt x="1276" y="1632"/>
                </a:lnTo>
                <a:lnTo>
                  <a:pt x="1276" y="1632"/>
                </a:lnTo>
                <a:cubicBezTo>
                  <a:pt x="1276" y="1627"/>
                  <a:pt x="1279" y="1622"/>
                  <a:pt x="1279" y="1622"/>
                </a:cubicBezTo>
                <a:lnTo>
                  <a:pt x="1279" y="1622"/>
                </a:lnTo>
                <a:cubicBezTo>
                  <a:pt x="1281" y="1616"/>
                  <a:pt x="1292" y="1612"/>
                  <a:pt x="1295" y="1613"/>
                </a:cubicBezTo>
                <a:lnTo>
                  <a:pt x="1296" y="1613"/>
                </a:lnTo>
                <a:lnTo>
                  <a:pt x="1297" y="1613"/>
                </a:lnTo>
                <a:lnTo>
                  <a:pt x="1297" y="1613"/>
                </a:lnTo>
                <a:lnTo>
                  <a:pt x="1298" y="1613"/>
                </a:lnTo>
                <a:cubicBezTo>
                  <a:pt x="1301" y="1612"/>
                  <a:pt x="1306" y="1615"/>
                  <a:pt x="1307" y="1616"/>
                </a:cubicBezTo>
                <a:cubicBezTo>
                  <a:pt x="1313" y="1617"/>
                  <a:pt x="1316" y="1629"/>
                  <a:pt x="1316" y="1632"/>
                </a:cubicBezTo>
                <a:lnTo>
                  <a:pt x="1316" y="1632"/>
                </a:lnTo>
                <a:lnTo>
                  <a:pt x="1316" y="1633"/>
                </a:lnTo>
                <a:lnTo>
                  <a:pt x="1316" y="1633"/>
                </a:lnTo>
                <a:lnTo>
                  <a:pt x="1316" y="1633"/>
                </a:lnTo>
                <a:lnTo>
                  <a:pt x="1316" y="1634"/>
                </a:lnTo>
                <a:cubicBezTo>
                  <a:pt x="1316" y="1638"/>
                  <a:pt x="1314" y="1643"/>
                  <a:pt x="1313" y="1643"/>
                </a:cubicBezTo>
                <a:cubicBezTo>
                  <a:pt x="1311" y="1649"/>
                  <a:pt x="1300" y="1653"/>
                  <a:pt x="1297" y="1652"/>
                </a:cubicBezTo>
                <a:lnTo>
                  <a:pt x="1296" y="1652"/>
                </a:lnTo>
                <a:lnTo>
                  <a:pt x="1296" y="1652"/>
                </a:lnTo>
                <a:lnTo>
                  <a:pt x="1295" y="1652"/>
                </a:lnTo>
                <a:lnTo>
                  <a:pt x="1294" y="1652"/>
                </a:lnTo>
                <a:cubicBezTo>
                  <a:pt x="1291" y="1653"/>
                  <a:pt x="1286" y="1650"/>
                  <a:pt x="1285" y="1649"/>
                </a:cubicBezTo>
                <a:cubicBezTo>
                  <a:pt x="1280" y="1647"/>
                  <a:pt x="1276" y="1637"/>
                  <a:pt x="1276" y="1634"/>
                </a:cubicBezTo>
                <a:lnTo>
                  <a:pt x="1276" y="1633"/>
                </a:lnTo>
                <a:lnTo>
                  <a:pt x="1276" y="1633"/>
                </a:lnTo>
                <a:lnTo>
                  <a:pt x="1276" y="1633"/>
                </a:lnTo>
                <a:close/>
                <a:moveTo>
                  <a:pt x="1561" y="1638"/>
                </a:moveTo>
                <a:lnTo>
                  <a:pt x="1562" y="1639"/>
                </a:lnTo>
                <a:lnTo>
                  <a:pt x="1561" y="1640"/>
                </a:lnTo>
                <a:cubicBezTo>
                  <a:pt x="1561" y="1643"/>
                  <a:pt x="1556" y="1651"/>
                  <a:pt x="1556" y="1651"/>
                </a:cubicBezTo>
                <a:lnTo>
                  <a:pt x="1555" y="1652"/>
                </a:lnTo>
                <a:lnTo>
                  <a:pt x="1555" y="1653"/>
                </a:lnTo>
                <a:cubicBezTo>
                  <a:pt x="1553" y="1657"/>
                  <a:pt x="1546" y="1663"/>
                  <a:pt x="1546" y="1663"/>
                </a:cubicBezTo>
                <a:lnTo>
                  <a:pt x="1546" y="1663"/>
                </a:lnTo>
                <a:lnTo>
                  <a:pt x="1519" y="1706"/>
                </a:lnTo>
                <a:lnTo>
                  <a:pt x="1496" y="1692"/>
                </a:lnTo>
                <a:lnTo>
                  <a:pt x="1508" y="1673"/>
                </a:lnTo>
                <a:cubicBezTo>
                  <a:pt x="1503" y="1672"/>
                  <a:pt x="1495" y="1669"/>
                  <a:pt x="1490" y="1665"/>
                </a:cubicBezTo>
                <a:cubicBezTo>
                  <a:pt x="1477" y="1660"/>
                  <a:pt x="1471" y="1640"/>
                  <a:pt x="1471" y="1630"/>
                </a:cubicBezTo>
                <a:lnTo>
                  <a:pt x="1471" y="1629"/>
                </a:lnTo>
                <a:lnTo>
                  <a:pt x="1471" y="1629"/>
                </a:lnTo>
                <a:lnTo>
                  <a:pt x="1471" y="1628"/>
                </a:lnTo>
                <a:lnTo>
                  <a:pt x="1471" y="1628"/>
                </a:lnTo>
                <a:cubicBezTo>
                  <a:pt x="1471" y="1621"/>
                  <a:pt x="1475" y="1612"/>
                  <a:pt x="1476" y="1610"/>
                </a:cubicBezTo>
                <a:lnTo>
                  <a:pt x="1479" y="1605"/>
                </a:lnTo>
                <a:cubicBezTo>
                  <a:pt x="1485" y="1593"/>
                  <a:pt x="1506" y="1587"/>
                  <a:pt x="1516" y="1587"/>
                </a:cubicBezTo>
                <a:lnTo>
                  <a:pt x="1517" y="1587"/>
                </a:lnTo>
                <a:lnTo>
                  <a:pt x="1518" y="1587"/>
                </a:lnTo>
                <a:lnTo>
                  <a:pt x="1518" y="1587"/>
                </a:lnTo>
                <a:lnTo>
                  <a:pt x="1519" y="1587"/>
                </a:lnTo>
                <a:lnTo>
                  <a:pt x="1519" y="1587"/>
                </a:lnTo>
                <a:cubicBezTo>
                  <a:pt x="1527" y="1587"/>
                  <a:pt x="1537" y="1591"/>
                  <a:pt x="1539" y="1593"/>
                </a:cubicBezTo>
                <a:lnTo>
                  <a:pt x="1544" y="1595"/>
                </a:lnTo>
                <a:cubicBezTo>
                  <a:pt x="1555" y="1601"/>
                  <a:pt x="1562" y="1622"/>
                  <a:pt x="1562" y="1630"/>
                </a:cubicBezTo>
                <a:lnTo>
                  <a:pt x="1562" y="1632"/>
                </a:lnTo>
                <a:lnTo>
                  <a:pt x="1562" y="1632"/>
                </a:lnTo>
                <a:cubicBezTo>
                  <a:pt x="1562" y="1635"/>
                  <a:pt x="1561" y="1639"/>
                  <a:pt x="1561" y="1638"/>
                </a:cubicBezTo>
                <a:close/>
                <a:moveTo>
                  <a:pt x="1496" y="1630"/>
                </a:moveTo>
                <a:lnTo>
                  <a:pt x="1496" y="1629"/>
                </a:lnTo>
                <a:lnTo>
                  <a:pt x="1495" y="1628"/>
                </a:lnTo>
                <a:cubicBezTo>
                  <a:pt x="1495" y="1625"/>
                  <a:pt x="1499" y="1619"/>
                  <a:pt x="1499" y="1619"/>
                </a:cubicBezTo>
                <a:cubicBezTo>
                  <a:pt x="1501" y="1613"/>
                  <a:pt x="1511" y="1609"/>
                  <a:pt x="1515" y="1609"/>
                </a:cubicBezTo>
                <a:lnTo>
                  <a:pt x="1515" y="1609"/>
                </a:lnTo>
                <a:lnTo>
                  <a:pt x="1516" y="1609"/>
                </a:lnTo>
                <a:lnTo>
                  <a:pt x="1516" y="1609"/>
                </a:lnTo>
                <a:lnTo>
                  <a:pt x="1517" y="1609"/>
                </a:lnTo>
                <a:cubicBezTo>
                  <a:pt x="1521" y="1609"/>
                  <a:pt x="1526" y="1612"/>
                  <a:pt x="1526" y="1613"/>
                </a:cubicBezTo>
                <a:cubicBezTo>
                  <a:pt x="1532" y="1615"/>
                  <a:pt x="1536" y="1626"/>
                  <a:pt x="1536" y="1630"/>
                </a:cubicBezTo>
                <a:lnTo>
                  <a:pt x="1535" y="1630"/>
                </a:lnTo>
                <a:lnTo>
                  <a:pt x="1535" y="1631"/>
                </a:lnTo>
                <a:lnTo>
                  <a:pt x="1535" y="1631"/>
                </a:lnTo>
                <a:cubicBezTo>
                  <a:pt x="1536" y="1635"/>
                  <a:pt x="1533" y="1640"/>
                  <a:pt x="1533" y="1640"/>
                </a:cubicBezTo>
                <a:cubicBezTo>
                  <a:pt x="1530" y="1646"/>
                  <a:pt x="1520" y="1649"/>
                  <a:pt x="1516" y="1649"/>
                </a:cubicBezTo>
                <a:lnTo>
                  <a:pt x="1515" y="1649"/>
                </a:lnTo>
                <a:lnTo>
                  <a:pt x="1515" y="1649"/>
                </a:lnTo>
                <a:lnTo>
                  <a:pt x="1514" y="1649"/>
                </a:lnTo>
                <a:lnTo>
                  <a:pt x="1514" y="1649"/>
                </a:lnTo>
                <a:cubicBezTo>
                  <a:pt x="1510" y="1649"/>
                  <a:pt x="1505" y="1647"/>
                  <a:pt x="1505" y="1647"/>
                </a:cubicBezTo>
                <a:cubicBezTo>
                  <a:pt x="1499" y="1644"/>
                  <a:pt x="1495" y="1633"/>
                  <a:pt x="1496" y="1631"/>
                </a:cubicBezTo>
                <a:lnTo>
                  <a:pt x="1496" y="1630"/>
                </a:lnTo>
                <a:lnTo>
                  <a:pt x="1496" y="1630"/>
                </a:lnTo>
                <a:close/>
                <a:moveTo>
                  <a:pt x="1075" y="1220"/>
                </a:moveTo>
                <a:lnTo>
                  <a:pt x="1203" y="1186"/>
                </a:lnTo>
                <a:lnTo>
                  <a:pt x="1290" y="1295"/>
                </a:lnTo>
                <a:lnTo>
                  <a:pt x="1331" y="1303"/>
                </a:lnTo>
                <a:lnTo>
                  <a:pt x="1335" y="1269"/>
                </a:lnTo>
                <a:lnTo>
                  <a:pt x="1252" y="1145"/>
                </a:lnTo>
                <a:lnTo>
                  <a:pt x="1346" y="1040"/>
                </a:lnTo>
                <a:lnTo>
                  <a:pt x="1444" y="1149"/>
                </a:lnTo>
                <a:lnTo>
                  <a:pt x="1369" y="1265"/>
                </a:lnTo>
                <a:lnTo>
                  <a:pt x="1372" y="1307"/>
                </a:lnTo>
                <a:lnTo>
                  <a:pt x="1403" y="1299"/>
                </a:lnTo>
                <a:lnTo>
                  <a:pt x="1504" y="1179"/>
                </a:lnTo>
                <a:lnTo>
                  <a:pt x="1643" y="1213"/>
                </a:lnTo>
                <a:lnTo>
                  <a:pt x="1579" y="1310"/>
                </a:lnTo>
                <a:lnTo>
                  <a:pt x="1372" y="1329"/>
                </a:lnTo>
                <a:lnTo>
                  <a:pt x="1372" y="1382"/>
                </a:lnTo>
                <a:lnTo>
                  <a:pt x="1339" y="1382"/>
                </a:lnTo>
                <a:lnTo>
                  <a:pt x="1335" y="1378"/>
                </a:lnTo>
                <a:lnTo>
                  <a:pt x="1331" y="1333"/>
                </a:lnTo>
                <a:lnTo>
                  <a:pt x="1128" y="1318"/>
                </a:lnTo>
                <a:lnTo>
                  <a:pt x="1075" y="1220"/>
                </a:lnTo>
                <a:close/>
                <a:moveTo>
                  <a:pt x="1" y="1360"/>
                </a:moveTo>
                <a:lnTo>
                  <a:pt x="1" y="1324"/>
                </a:lnTo>
                <a:lnTo>
                  <a:pt x="0" y="1288"/>
                </a:lnTo>
                <a:cubicBezTo>
                  <a:pt x="-16" y="559"/>
                  <a:pt x="777" y="-16"/>
                  <a:pt x="1299" y="1"/>
                </a:cubicBezTo>
                <a:lnTo>
                  <a:pt x="1327" y="1"/>
                </a:lnTo>
                <a:lnTo>
                  <a:pt x="1360" y="1"/>
                </a:lnTo>
                <a:lnTo>
                  <a:pt x="1396" y="1"/>
                </a:lnTo>
                <a:lnTo>
                  <a:pt x="1432" y="0"/>
                </a:lnTo>
                <a:cubicBezTo>
                  <a:pt x="2161" y="-16"/>
                  <a:pt x="2736" y="777"/>
                  <a:pt x="2719" y="1299"/>
                </a:cubicBezTo>
                <a:lnTo>
                  <a:pt x="2719" y="1327"/>
                </a:lnTo>
                <a:lnTo>
                  <a:pt x="2718" y="1360"/>
                </a:lnTo>
                <a:lnTo>
                  <a:pt x="2719" y="1396"/>
                </a:lnTo>
                <a:lnTo>
                  <a:pt x="2720" y="1432"/>
                </a:lnTo>
                <a:cubicBezTo>
                  <a:pt x="2736" y="2161"/>
                  <a:pt x="1943" y="2736"/>
                  <a:pt x="1421" y="2719"/>
                </a:cubicBezTo>
                <a:lnTo>
                  <a:pt x="1393" y="2719"/>
                </a:lnTo>
                <a:lnTo>
                  <a:pt x="1360" y="2718"/>
                </a:lnTo>
                <a:lnTo>
                  <a:pt x="1324" y="2719"/>
                </a:lnTo>
                <a:lnTo>
                  <a:pt x="1288" y="2720"/>
                </a:lnTo>
                <a:cubicBezTo>
                  <a:pt x="559" y="2736"/>
                  <a:pt x="-16" y="1943"/>
                  <a:pt x="1" y="1421"/>
                </a:cubicBezTo>
                <a:lnTo>
                  <a:pt x="1" y="1393"/>
                </a:lnTo>
                <a:lnTo>
                  <a:pt x="1" y="1360"/>
                </a:lnTo>
                <a:close/>
                <a:moveTo>
                  <a:pt x="91" y="1360"/>
                </a:moveTo>
                <a:lnTo>
                  <a:pt x="91" y="1394"/>
                </a:lnTo>
                <a:lnTo>
                  <a:pt x="90" y="1427"/>
                </a:lnTo>
                <a:cubicBezTo>
                  <a:pt x="75" y="2108"/>
                  <a:pt x="815" y="2645"/>
                  <a:pt x="1303" y="2629"/>
                </a:cubicBezTo>
                <a:lnTo>
                  <a:pt x="1330" y="2629"/>
                </a:lnTo>
                <a:lnTo>
                  <a:pt x="1360" y="2629"/>
                </a:lnTo>
                <a:lnTo>
                  <a:pt x="1394" y="2629"/>
                </a:lnTo>
                <a:lnTo>
                  <a:pt x="1427" y="2630"/>
                </a:lnTo>
                <a:cubicBezTo>
                  <a:pt x="2108" y="2645"/>
                  <a:pt x="2645" y="1904"/>
                  <a:pt x="2629" y="1417"/>
                </a:cubicBezTo>
                <a:lnTo>
                  <a:pt x="2629" y="1390"/>
                </a:lnTo>
                <a:lnTo>
                  <a:pt x="2629" y="1360"/>
                </a:lnTo>
                <a:lnTo>
                  <a:pt x="2629" y="1326"/>
                </a:lnTo>
                <a:lnTo>
                  <a:pt x="2630" y="1293"/>
                </a:lnTo>
                <a:cubicBezTo>
                  <a:pt x="2645" y="612"/>
                  <a:pt x="1904" y="75"/>
                  <a:pt x="1417" y="91"/>
                </a:cubicBezTo>
                <a:lnTo>
                  <a:pt x="1390" y="91"/>
                </a:lnTo>
                <a:lnTo>
                  <a:pt x="1360" y="91"/>
                </a:lnTo>
                <a:lnTo>
                  <a:pt x="1326" y="91"/>
                </a:lnTo>
                <a:lnTo>
                  <a:pt x="1293" y="90"/>
                </a:lnTo>
                <a:cubicBezTo>
                  <a:pt x="612" y="75"/>
                  <a:pt x="75" y="815"/>
                  <a:pt x="91" y="1303"/>
                </a:cubicBezTo>
                <a:lnTo>
                  <a:pt x="91" y="1330"/>
                </a:lnTo>
                <a:lnTo>
                  <a:pt x="91" y="1360"/>
                </a:lnTo>
                <a:close/>
                <a:moveTo>
                  <a:pt x="1451" y="1894"/>
                </a:moveTo>
                <a:lnTo>
                  <a:pt x="1451" y="2008"/>
                </a:lnTo>
                <a:cubicBezTo>
                  <a:pt x="1672" y="2013"/>
                  <a:pt x="1926" y="1723"/>
                  <a:pt x="1962" y="1592"/>
                </a:cubicBezTo>
                <a:lnTo>
                  <a:pt x="2127" y="1592"/>
                </a:lnTo>
                <a:cubicBezTo>
                  <a:pt x="2078" y="1892"/>
                  <a:pt x="1643" y="2172"/>
                  <a:pt x="1458" y="2166"/>
                </a:cubicBezTo>
                <a:lnTo>
                  <a:pt x="1448" y="2166"/>
                </a:lnTo>
                <a:lnTo>
                  <a:pt x="1436" y="2166"/>
                </a:lnTo>
                <a:cubicBezTo>
                  <a:pt x="1435" y="2169"/>
                  <a:pt x="1424" y="2171"/>
                  <a:pt x="1422" y="2171"/>
                </a:cubicBezTo>
                <a:lnTo>
                  <a:pt x="1422" y="2171"/>
                </a:lnTo>
                <a:lnTo>
                  <a:pt x="1421" y="2171"/>
                </a:lnTo>
                <a:lnTo>
                  <a:pt x="1421" y="2171"/>
                </a:lnTo>
                <a:lnTo>
                  <a:pt x="1300" y="2171"/>
                </a:lnTo>
                <a:lnTo>
                  <a:pt x="1300" y="2171"/>
                </a:lnTo>
                <a:lnTo>
                  <a:pt x="1299" y="2171"/>
                </a:lnTo>
                <a:cubicBezTo>
                  <a:pt x="1295" y="2171"/>
                  <a:pt x="1288" y="2169"/>
                  <a:pt x="1289" y="2169"/>
                </a:cubicBezTo>
                <a:lnTo>
                  <a:pt x="1288" y="2168"/>
                </a:lnTo>
                <a:lnTo>
                  <a:pt x="1274" y="2169"/>
                </a:lnTo>
                <a:lnTo>
                  <a:pt x="1259" y="2169"/>
                </a:lnTo>
                <a:cubicBezTo>
                  <a:pt x="944" y="2179"/>
                  <a:pt x="602" y="1770"/>
                  <a:pt x="574" y="1592"/>
                </a:cubicBezTo>
                <a:lnTo>
                  <a:pt x="738" y="1592"/>
                </a:lnTo>
                <a:cubicBezTo>
                  <a:pt x="796" y="1813"/>
                  <a:pt x="1131" y="2017"/>
                  <a:pt x="1256" y="2011"/>
                </a:cubicBezTo>
                <a:lnTo>
                  <a:pt x="1262" y="2010"/>
                </a:lnTo>
                <a:lnTo>
                  <a:pt x="1270" y="2010"/>
                </a:lnTo>
                <a:lnTo>
                  <a:pt x="1270" y="1898"/>
                </a:lnTo>
                <a:cubicBezTo>
                  <a:pt x="1094" y="1903"/>
                  <a:pt x="890" y="1680"/>
                  <a:pt x="860" y="1592"/>
                </a:cubicBezTo>
                <a:lnTo>
                  <a:pt x="1018" y="1592"/>
                </a:lnTo>
                <a:cubicBezTo>
                  <a:pt x="1070" y="1688"/>
                  <a:pt x="1248" y="1769"/>
                  <a:pt x="1321" y="1766"/>
                </a:cubicBezTo>
                <a:lnTo>
                  <a:pt x="1325" y="1766"/>
                </a:lnTo>
                <a:lnTo>
                  <a:pt x="1329" y="1766"/>
                </a:lnTo>
                <a:lnTo>
                  <a:pt x="1334" y="1766"/>
                </a:lnTo>
                <a:lnTo>
                  <a:pt x="1339" y="1766"/>
                </a:lnTo>
                <a:lnTo>
                  <a:pt x="1349" y="1765"/>
                </a:lnTo>
                <a:lnTo>
                  <a:pt x="1359" y="1766"/>
                </a:lnTo>
                <a:lnTo>
                  <a:pt x="1366" y="1766"/>
                </a:lnTo>
                <a:lnTo>
                  <a:pt x="1372" y="1766"/>
                </a:lnTo>
                <a:lnTo>
                  <a:pt x="1379" y="1766"/>
                </a:lnTo>
                <a:lnTo>
                  <a:pt x="1385" y="1766"/>
                </a:lnTo>
                <a:cubicBezTo>
                  <a:pt x="1512" y="1767"/>
                  <a:pt x="1655" y="1639"/>
                  <a:pt x="1678" y="1592"/>
                </a:cubicBezTo>
                <a:lnTo>
                  <a:pt x="1839" y="1592"/>
                </a:lnTo>
                <a:cubicBezTo>
                  <a:pt x="1773" y="1761"/>
                  <a:pt x="1539" y="1892"/>
                  <a:pt x="1451" y="1894"/>
                </a:cubicBezTo>
                <a:close/>
                <a:moveTo>
                  <a:pt x="2002" y="1321"/>
                </a:moveTo>
                <a:lnTo>
                  <a:pt x="2002" y="1306"/>
                </a:lnTo>
                <a:lnTo>
                  <a:pt x="2002" y="1292"/>
                </a:lnTo>
                <a:cubicBezTo>
                  <a:pt x="2003" y="991"/>
                  <a:pt x="1613" y="711"/>
                  <a:pt x="1443" y="716"/>
                </a:cubicBezTo>
                <a:lnTo>
                  <a:pt x="1435" y="717"/>
                </a:lnTo>
                <a:lnTo>
                  <a:pt x="1424" y="717"/>
                </a:lnTo>
                <a:lnTo>
                  <a:pt x="1424" y="829"/>
                </a:lnTo>
                <a:cubicBezTo>
                  <a:pt x="1677" y="824"/>
                  <a:pt x="1892" y="1167"/>
                  <a:pt x="1887" y="1305"/>
                </a:cubicBezTo>
                <a:lnTo>
                  <a:pt x="1887" y="1312"/>
                </a:lnTo>
                <a:lnTo>
                  <a:pt x="1887" y="1321"/>
                </a:lnTo>
                <a:lnTo>
                  <a:pt x="1749" y="1321"/>
                </a:lnTo>
                <a:cubicBezTo>
                  <a:pt x="1751" y="1117"/>
                  <a:pt x="1497" y="957"/>
                  <a:pt x="1380" y="961"/>
                </a:cubicBezTo>
                <a:lnTo>
                  <a:pt x="1373" y="962"/>
                </a:lnTo>
                <a:lnTo>
                  <a:pt x="1366" y="962"/>
                </a:lnTo>
                <a:lnTo>
                  <a:pt x="1358" y="962"/>
                </a:lnTo>
                <a:lnTo>
                  <a:pt x="1349" y="962"/>
                </a:lnTo>
                <a:lnTo>
                  <a:pt x="1338" y="962"/>
                </a:lnTo>
                <a:lnTo>
                  <a:pt x="1328" y="961"/>
                </a:lnTo>
                <a:lnTo>
                  <a:pt x="1318" y="961"/>
                </a:lnTo>
                <a:lnTo>
                  <a:pt x="1309" y="961"/>
                </a:lnTo>
                <a:cubicBezTo>
                  <a:pt x="1103" y="961"/>
                  <a:pt x="942" y="1218"/>
                  <a:pt x="949" y="1321"/>
                </a:cubicBezTo>
                <a:lnTo>
                  <a:pt x="810" y="1321"/>
                </a:lnTo>
                <a:lnTo>
                  <a:pt x="810" y="1309"/>
                </a:lnTo>
                <a:cubicBezTo>
                  <a:pt x="807" y="1060"/>
                  <a:pt x="1125" y="829"/>
                  <a:pt x="1243" y="834"/>
                </a:cubicBezTo>
                <a:lnTo>
                  <a:pt x="1243" y="722"/>
                </a:lnTo>
                <a:cubicBezTo>
                  <a:pt x="948" y="725"/>
                  <a:pt x="695" y="1125"/>
                  <a:pt x="700" y="1301"/>
                </a:cubicBezTo>
                <a:lnTo>
                  <a:pt x="700" y="1310"/>
                </a:lnTo>
                <a:lnTo>
                  <a:pt x="700" y="1321"/>
                </a:lnTo>
                <a:lnTo>
                  <a:pt x="545" y="1321"/>
                </a:lnTo>
                <a:lnTo>
                  <a:pt x="544" y="1302"/>
                </a:lnTo>
                <a:cubicBezTo>
                  <a:pt x="530" y="897"/>
                  <a:pt x="1034" y="550"/>
                  <a:pt x="1243" y="565"/>
                </a:cubicBezTo>
                <a:lnTo>
                  <a:pt x="1243" y="534"/>
                </a:lnTo>
                <a:lnTo>
                  <a:pt x="1243" y="533"/>
                </a:lnTo>
                <a:lnTo>
                  <a:pt x="1243" y="532"/>
                </a:lnTo>
                <a:lnTo>
                  <a:pt x="1243" y="531"/>
                </a:lnTo>
                <a:cubicBezTo>
                  <a:pt x="1242" y="516"/>
                  <a:pt x="1261" y="503"/>
                  <a:pt x="1270" y="503"/>
                </a:cubicBezTo>
                <a:lnTo>
                  <a:pt x="1272" y="503"/>
                </a:lnTo>
                <a:lnTo>
                  <a:pt x="1272" y="503"/>
                </a:lnTo>
                <a:lnTo>
                  <a:pt x="1273" y="503"/>
                </a:lnTo>
                <a:lnTo>
                  <a:pt x="1394" y="503"/>
                </a:lnTo>
                <a:lnTo>
                  <a:pt x="1394" y="503"/>
                </a:lnTo>
                <a:lnTo>
                  <a:pt x="1395" y="503"/>
                </a:lnTo>
                <a:lnTo>
                  <a:pt x="1396" y="503"/>
                </a:lnTo>
                <a:cubicBezTo>
                  <a:pt x="1412" y="503"/>
                  <a:pt x="1424" y="522"/>
                  <a:pt x="1424" y="531"/>
                </a:cubicBezTo>
                <a:lnTo>
                  <a:pt x="1424" y="533"/>
                </a:lnTo>
                <a:lnTo>
                  <a:pt x="1424" y="533"/>
                </a:lnTo>
                <a:lnTo>
                  <a:pt x="1424" y="534"/>
                </a:lnTo>
                <a:lnTo>
                  <a:pt x="1424" y="560"/>
                </a:lnTo>
                <a:lnTo>
                  <a:pt x="1443" y="560"/>
                </a:lnTo>
                <a:cubicBezTo>
                  <a:pt x="1828" y="549"/>
                  <a:pt x="2163" y="1058"/>
                  <a:pt x="2157" y="1280"/>
                </a:cubicBezTo>
                <a:lnTo>
                  <a:pt x="2157" y="1292"/>
                </a:lnTo>
                <a:lnTo>
                  <a:pt x="2157" y="1305"/>
                </a:lnTo>
                <a:lnTo>
                  <a:pt x="2157" y="1321"/>
                </a:lnTo>
                <a:lnTo>
                  <a:pt x="2002" y="1321"/>
                </a:lnTo>
                <a:close/>
                <a:moveTo>
                  <a:pt x="2174" y="1382"/>
                </a:moveTo>
                <a:cubicBezTo>
                  <a:pt x="2174" y="1433"/>
                  <a:pt x="2162" y="1510"/>
                  <a:pt x="2155" y="1538"/>
                </a:cubicBezTo>
                <a:lnTo>
                  <a:pt x="1419" y="1538"/>
                </a:lnTo>
                <a:lnTo>
                  <a:pt x="1360" y="1600"/>
                </a:lnTo>
                <a:lnTo>
                  <a:pt x="1301" y="1538"/>
                </a:lnTo>
                <a:lnTo>
                  <a:pt x="548" y="1538"/>
                </a:lnTo>
                <a:cubicBezTo>
                  <a:pt x="535" y="1491"/>
                  <a:pt x="528" y="1412"/>
                  <a:pt x="528" y="1382"/>
                </a:cubicBezTo>
                <a:lnTo>
                  <a:pt x="1291" y="1382"/>
                </a:lnTo>
                <a:lnTo>
                  <a:pt x="1360" y="1455"/>
                </a:lnTo>
                <a:lnTo>
                  <a:pt x="1429" y="1382"/>
                </a:lnTo>
                <a:lnTo>
                  <a:pt x="2174" y="1382"/>
                </a:lnTo>
                <a:close/>
                <a:moveTo>
                  <a:pt x="3943" y="301"/>
                </a:moveTo>
                <a:lnTo>
                  <a:pt x="4015" y="325"/>
                </a:lnTo>
                <a:lnTo>
                  <a:pt x="4123" y="388"/>
                </a:lnTo>
                <a:lnTo>
                  <a:pt x="4208" y="491"/>
                </a:lnTo>
                <a:cubicBezTo>
                  <a:pt x="4156" y="597"/>
                  <a:pt x="4135" y="700"/>
                  <a:pt x="4146" y="801"/>
                </a:cubicBezTo>
                <a:lnTo>
                  <a:pt x="4151" y="803"/>
                </a:lnTo>
                <a:cubicBezTo>
                  <a:pt x="4190" y="798"/>
                  <a:pt x="4230" y="780"/>
                  <a:pt x="4270" y="750"/>
                </a:cubicBezTo>
                <a:cubicBezTo>
                  <a:pt x="4326" y="743"/>
                  <a:pt x="4382" y="729"/>
                  <a:pt x="4439" y="707"/>
                </a:cubicBezTo>
                <a:cubicBezTo>
                  <a:pt x="4479" y="713"/>
                  <a:pt x="4520" y="708"/>
                  <a:pt x="4561" y="691"/>
                </a:cubicBezTo>
                <a:lnTo>
                  <a:pt x="4640" y="770"/>
                </a:lnTo>
                <a:lnTo>
                  <a:pt x="4605" y="848"/>
                </a:lnTo>
                <a:lnTo>
                  <a:pt x="4540" y="853"/>
                </a:lnTo>
                <a:cubicBezTo>
                  <a:pt x="4498" y="837"/>
                  <a:pt x="4466" y="824"/>
                  <a:pt x="4443" y="813"/>
                </a:cubicBezTo>
                <a:cubicBezTo>
                  <a:pt x="4337" y="833"/>
                  <a:pt x="4240" y="865"/>
                  <a:pt x="4151" y="909"/>
                </a:cubicBezTo>
                <a:cubicBezTo>
                  <a:pt x="4134" y="991"/>
                  <a:pt x="4119" y="1076"/>
                  <a:pt x="4106" y="1167"/>
                </a:cubicBezTo>
                <a:lnTo>
                  <a:pt x="4033" y="1339"/>
                </a:lnTo>
                <a:cubicBezTo>
                  <a:pt x="3954" y="1448"/>
                  <a:pt x="3867" y="1550"/>
                  <a:pt x="3771" y="1645"/>
                </a:cubicBezTo>
                <a:cubicBezTo>
                  <a:pt x="3720" y="1680"/>
                  <a:pt x="3669" y="1706"/>
                  <a:pt x="3617" y="1722"/>
                </a:cubicBezTo>
                <a:cubicBezTo>
                  <a:pt x="3547" y="1749"/>
                  <a:pt x="3485" y="1740"/>
                  <a:pt x="3433" y="1696"/>
                </a:cubicBezTo>
                <a:cubicBezTo>
                  <a:pt x="3420" y="1676"/>
                  <a:pt x="3426" y="1655"/>
                  <a:pt x="3452" y="1634"/>
                </a:cubicBezTo>
                <a:cubicBezTo>
                  <a:pt x="3481" y="1651"/>
                  <a:pt x="3512" y="1656"/>
                  <a:pt x="3545" y="1650"/>
                </a:cubicBezTo>
                <a:cubicBezTo>
                  <a:pt x="3596" y="1635"/>
                  <a:pt x="3643" y="1610"/>
                  <a:pt x="3687" y="1575"/>
                </a:cubicBezTo>
                <a:cubicBezTo>
                  <a:pt x="3756" y="1506"/>
                  <a:pt x="3821" y="1436"/>
                  <a:pt x="3883" y="1364"/>
                </a:cubicBezTo>
                <a:lnTo>
                  <a:pt x="3969" y="1197"/>
                </a:lnTo>
                <a:cubicBezTo>
                  <a:pt x="4000" y="1112"/>
                  <a:pt x="4013" y="1031"/>
                  <a:pt x="4007" y="954"/>
                </a:cubicBezTo>
                <a:cubicBezTo>
                  <a:pt x="3931" y="993"/>
                  <a:pt x="3852" y="1038"/>
                  <a:pt x="3771" y="1090"/>
                </a:cubicBezTo>
                <a:cubicBezTo>
                  <a:pt x="3703" y="1117"/>
                  <a:pt x="3635" y="1128"/>
                  <a:pt x="3564" y="1121"/>
                </a:cubicBezTo>
                <a:cubicBezTo>
                  <a:pt x="3521" y="1098"/>
                  <a:pt x="3504" y="1057"/>
                  <a:pt x="3512" y="997"/>
                </a:cubicBezTo>
                <a:cubicBezTo>
                  <a:pt x="3538" y="999"/>
                  <a:pt x="3569" y="990"/>
                  <a:pt x="3604" y="969"/>
                </a:cubicBezTo>
                <a:cubicBezTo>
                  <a:pt x="3602" y="999"/>
                  <a:pt x="3604" y="1016"/>
                  <a:pt x="3612" y="1022"/>
                </a:cubicBezTo>
                <a:cubicBezTo>
                  <a:pt x="3650" y="1028"/>
                  <a:pt x="3688" y="1019"/>
                  <a:pt x="3728" y="997"/>
                </a:cubicBezTo>
                <a:lnTo>
                  <a:pt x="3754" y="970"/>
                </a:lnTo>
                <a:lnTo>
                  <a:pt x="3778" y="970"/>
                </a:lnTo>
                <a:lnTo>
                  <a:pt x="4021" y="856"/>
                </a:lnTo>
                <a:cubicBezTo>
                  <a:pt x="4021" y="742"/>
                  <a:pt x="4033" y="626"/>
                  <a:pt x="4056" y="508"/>
                </a:cubicBezTo>
                <a:cubicBezTo>
                  <a:pt x="4043" y="491"/>
                  <a:pt x="4027" y="473"/>
                  <a:pt x="4009" y="455"/>
                </a:cubicBezTo>
                <a:lnTo>
                  <a:pt x="3947" y="426"/>
                </a:lnTo>
                <a:lnTo>
                  <a:pt x="3890" y="361"/>
                </a:lnTo>
                <a:lnTo>
                  <a:pt x="3920" y="291"/>
                </a:lnTo>
                <a:lnTo>
                  <a:pt x="3943" y="301"/>
                </a:lnTo>
                <a:close/>
                <a:moveTo>
                  <a:pt x="4137" y="1274"/>
                </a:moveTo>
                <a:cubicBezTo>
                  <a:pt x="4203" y="1274"/>
                  <a:pt x="4271" y="1291"/>
                  <a:pt x="4341" y="1326"/>
                </a:cubicBezTo>
                <a:cubicBezTo>
                  <a:pt x="4453" y="1379"/>
                  <a:pt x="4558" y="1450"/>
                  <a:pt x="4654" y="1540"/>
                </a:cubicBezTo>
                <a:lnTo>
                  <a:pt x="4712" y="1609"/>
                </a:lnTo>
                <a:lnTo>
                  <a:pt x="4724" y="1655"/>
                </a:lnTo>
                <a:lnTo>
                  <a:pt x="4654" y="1713"/>
                </a:lnTo>
                <a:cubicBezTo>
                  <a:pt x="4581" y="1699"/>
                  <a:pt x="4514" y="1668"/>
                  <a:pt x="4455" y="1619"/>
                </a:cubicBezTo>
                <a:lnTo>
                  <a:pt x="4468" y="1555"/>
                </a:lnTo>
                <a:lnTo>
                  <a:pt x="4508" y="1550"/>
                </a:lnTo>
                <a:lnTo>
                  <a:pt x="4508" y="1558"/>
                </a:lnTo>
                <a:lnTo>
                  <a:pt x="4461" y="1519"/>
                </a:lnTo>
                <a:cubicBezTo>
                  <a:pt x="4387" y="1472"/>
                  <a:pt x="4313" y="1428"/>
                  <a:pt x="4238" y="1387"/>
                </a:cubicBezTo>
                <a:cubicBezTo>
                  <a:pt x="4196" y="1381"/>
                  <a:pt x="4150" y="1369"/>
                  <a:pt x="4101" y="1350"/>
                </a:cubicBezTo>
                <a:lnTo>
                  <a:pt x="4086" y="1308"/>
                </a:lnTo>
                <a:lnTo>
                  <a:pt x="4137" y="1274"/>
                </a:lnTo>
                <a:close/>
                <a:moveTo>
                  <a:pt x="5821" y="307"/>
                </a:moveTo>
                <a:cubicBezTo>
                  <a:pt x="5830" y="392"/>
                  <a:pt x="5840" y="467"/>
                  <a:pt x="5851" y="532"/>
                </a:cubicBezTo>
                <a:lnTo>
                  <a:pt x="5962" y="471"/>
                </a:lnTo>
                <a:lnTo>
                  <a:pt x="5979" y="449"/>
                </a:lnTo>
                <a:cubicBezTo>
                  <a:pt x="6021" y="439"/>
                  <a:pt x="6063" y="445"/>
                  <a:pt x="6104" y="466"/>
                </a:cubicBezTo>
                <a:lnTo>
                  <a:pt x="6116" y="507"/>
                </a:lnTo>
                <a:lnTo>
                  <a:pt x="6062" y="546"/>
                </a:lnTo>
                <a:lnTo>
                  <a:pt x="5934" y="565"/>
                </a:lnTo>
                <a:lnTo>
                  <a:pt x="5914" y="592"/>
                </a:lnTo>
                <a:lnTo>
                  <a:pt x="5838" y="622"/>
                </a:lnTo>
                <a:cubicBezTo>
                  <a:pt x="5809" y="732"/>
                  <a:pt x="5773" y="839"/>
                  <a:pt x="5730" y="940"/>
                </a:cubicBezTo>
                <a:lnTo>
                  <a:pt x="5730" y="942"/>
                </a:lnTo>
                <a:cubicBezTo>
                  <a:pt x="5763" y="924"/>
                  <a:pt x="5801" y="902"/>
                  <a:pt x="5843" y="876"/>
                </a:cubicBezTo>
                <a:lnTo>
                  <a:pt x="5853" y="734"/>
                </a:lnTo>
                <a:lnTo>
                  <a:pt x="5881" y="706"/>
                </a:lnTo>
                <a:cubicBezTo>
                  <a:pt x="5914" y="697"/>
                  <a:pt x="5946" y="703"/>
                  <a:pt x="5976" y="722"/>
                </a:cubicBezTo>
                <a:cubicBezTo>
                  <a:pt x="5980" y="756"/>
                  <a:pt x="5992" y="779"/>
                  <a:pt x="6014" y="790"/>
                </a:cubicBezTo>
                <a:lnTo>
                  <a:pt x="6111" y="790"/>
                </a:lnTo>
                <a:lnTo>
                  <a:pt x="6146" y="832"/>
                </a:lnTo>
                <a:lnTo>
                  <a:pt x="6129" y="872"/>
                </a:lnTo>
                <a:cubicBezTo>
                  <a:pt x="6065" y="886"/>
                  <a:pt x="6012" y="907"/>
                  <a:pt x="5972" y="937"/>
                </a:cubicBezTo>
                <a:lnTo>
                  <a:pt x="5967" y="1055"/>
                </a:lnTo>
                <a:lnTo>
                  <a:pt x="5963" y="1052"/>
                </a:lnTo>
                <a:cubicBezTo>
                  <a:pt x="6006" y="1039"/>
                  <a:pt x="6060" y="1035"/>
                  <a:pt x="6125" y="1040"/>
                </a:cubicBezTo>
                <a:lnTo>
                  <a:pt x="6161" y="1080"/>
                </a:lnTo>
                <a:lnTo>
                  <a:pt x="6131" y="1127"/>
                </a:lnTo>
                <a:cubicBezTo>
                  <a:pt x="6064" y="1121"/>
                  <a:pt x="6011" y="1135"/>
                  <a:pt x="5972" y="1169"/>
                </a:cubicBezTo>
                <a:lnTo>
                  <a:pt x="5967" y="1379"/>
                </a:lnTo>
                <a:lnTo>
                  <a:pt x="5921" y="1427"/>
                </a:lnTo>
                <a:lnTo>
                  <a:pt x="5868" y="1427"/>
                </a:lnTo>
                <a:cubicBezTo>
                  <a:pt x="5782" y="1386"/>
                  <a:pt x="5694" y="1345"/>
                  <a:pt x="5604" y="1307"/>
                </a:cubicBezTo>
                <a:cubicBezTo>
                  <a:pt x="5592" y="1277"/>
                  <a:pt x="5594" y="1246"/>
                  <a:pt x="5611" y="1214"/>
                </a:cubicBezTo>
                <a:cubicBezTo>
                  <a:pt x="5696" y="1180"/>
                  <a:pt x="5775" y="1141"/>
                  <a:pt x="5849" y="1097"/>
                </a:cubicBezTo>
                <a:lnTo>
                  <a:pt x="5849" y="997"/>
                </a:lnTo>
                <a:lnTo>
                  <a:pt x="5850" y="992"/>
                </a:lnTo>
                <a:cubicBezTo>
                  <a:pt x="5800" y="1022"/>
                  <a:pt x="5747" y="1050"/>
                  <a:pt x="5690" y="1077"/>
                </a:cubicBezTo>
                <a:cubicBezTo>
                  <a:pt x="5653" y="1084"/>
                  <a:pt x="5618" y="1076"/>
                  <a:pt x="5586" y="1052"/>
                </a:cubicBezTo>
                <a:lnTo>
                  <a:pt x="5586" y="987"/>
                </a:lnTo>
                <a:cubicBezTo>
                  <a:pt x="5615" y="923"/>
                  <a:pt x="5645" y="856"/>
                  <a:pt x="5675" y="784"/>
                </a:cubicBezTo>
                <a:cubicBezTo>
                  <a:pt x="5678" y="747"/>
                  <a:pt x="5684" y="716"/>
                  <a:pt x="5690" y="694"/>
                </a:cubicBezTo>
                <a:lnTo>
                  <a:pt x="5586" y="733"/>
                </a:lnTo>
                <a:lnTo>
                  <a:pt x="5509" y="733"/>
                </a:lnTo>
                <a:lnTo>
                  <a:pt x="5494" y="670"/>
                </a:lnTo>
                <a:cubicBezTo>
                  <a:pt x="5579" y="650"/>
                  <a:pt x="5654" y="620"/>
                  <a:pt x="5719" y="580"/>
                </a:cubicBezTo>
                <a:cubicBezTo>
                  <a:pt x="5727" y="537"/>
                  <a:pt x="5731" y="490"/>
                  <a:pt x="5731" y="439"/>
                </a:cubicBezTo>
                <a:cubicBezTo>
                  <a:pt x="5715" y="400"/>
                  <a:pt x="5711" y="354"/>
                  <a:pt x="5719" y="301"/>
                </a:cubicBezTo>
                <a:lnTo>
                  <a:pt x="5760" y="279"/>
                </a:lnTo>
                <a:lnTo>
                  <a:pt x="5821" y="307"/>
                </a:lnTo>
                <a:close/>
                <a:moveTo>
                  <a:pt x="5020" y="663"/>
                </a:moveTo>
                <a:cubicBezTo>
                  <a:pt x="5106" y="673"/>
                  <a:pt x="5194" y="678"/>
                  <a:pt x="5287" y="678"/>
                </a:cubicBezTo>
                <a:lnTo>
                  <a:pt x="5336" y="718"/>
                </a:lnTo>
                <a:cubicBezTo>
                  <a:pt x="5352" y="763"/>
                  <a:pt x="5344" y="801"/>
                  <a:pt x="5314" y="833"/>
                </a:cubicBezTo>
                <a:cubicBezTo>
                  <a:pt x="5272" y="874"/>
                  <a:pt x="5224" y="889"/>
                  <a:pt x="5168" y="878"/>
                </a:cubicBezTo>
                <a:cubicBezTo>
                  <a:pt x="5142" y="845"/>
                  <a:pt x="5142" y="816"/>
                  <a:pt x="5168" y="791"/>
                </a:cubicBezTo>
                <a:lnTo>
                  <a:pt x="5135" y="771"/>
                </a:lnTo>
                <a:cubicBezTo>
                  <a:pt x="5091" y="765"/>
                  <a:pt x="5047" y="761"/>
                  <a:pt x="5003" y="758"/>
                </a:cubicBezTo>
                <a:lnTo>
                  <a:pt x="4954" y="736"/>
                </a:lnTo>
                <a:lnTo>
                  <a:pt x="4954" y="678"/>
                </a:lnTo>
                <a:lnTo>
                  <a:pt x="5020" y="663"/>
                </a:lnTo>
                <a:close/>
                <a:moveTo>
                  <a:pt x="5160" y="1059"/>
                </a:moveTo>
                <a:lnTo>
                  <a:pt x="5203" y="1086"/>
                </a:lnTo>
                <a:cubicBezTo>
                  <a:pt x="5210" y="1156"/>
                  <a:pt x="5193" y="1215"/>
                  <a:pt x="5152" y="1266"/>
                </a:cubicBezTo>
                <a:cubicBezTo>
                  <a:pt x="5146" y="1288"/>
                  <a:pt x="5152" y="1306"/>
                  <a:pt x="5170" y="1321"/>
                </a:cubicBezTo>
                <a:lnTo>
                  <a:pt x="5289" y="1383"/>
                </a:lnTo>
                <a:lnTo>
                  <a:pt x="5322" y="1436"/>
                </a:lnTo>
                <a:lnTo>
                  <a:pt x="5492" y="1474"/>
                </a:lnTo>
                <a:cubicBezTo>
                  <a:pt x="5575" y="1522"/>
                  <a:pt x="5665" y="1553"/>
                  <a:pt x="5761" y="1567"/>
                </a:cubicBezTo>
                <a:lnTo>
                  <a:pt x="5767" y="1580"/>
                </a:lnTo>
                <a:cubicBezTo>
                  <a:pt x="5865" y="1632"/>
                  <a:pt x="5973" y="1667"/>
                  <a:pt x="6090" y="1687"/>
                </a:cubicBezTo>
                <a:cubicBezTo>
                  <a:pt x="6245" y="1706"/>
                  <a:pt x="6405" y="1723"/>
                  <a:pt x="6571" y="1736"/>
                </a:cubicBezTo>
                <a:lnTo>
                  <a:pt x="6549" y="1798"/>
                </a:lnTo>
                <a:cubicBezTo>
                  <a:pt x="6479" y="1824"/>
                  <a:pt x="6408" y="1838"/>
                  <a:pt x="6336" y="1841"/>
                </a:cubicBezTo>
                <a:cubicBezTo>
                  <a:pt x="6244" y="1832"/>
                  <a:pt x="6153" y="1827"/>
                  <a:pt x="6062" y="1827"/>
                </a:cubicBezTo>
                <a:cubicBezTo>
                  <a:pt x="5958" y="1814"/>
                  <a:pt x="5858" y="1786"/>
                  <a:pt x="5761" y="1742"/>
                </a:cubicBezTo>
                <a:lnTo>
                  <a:pt x="5717" y="1713"/>
                </a:lnTo>
                <a:cubicBezTo>
                  <a:pt x="5591" y="1657"/>
                  <a:pt x="5463" y="1605"/>
                  <a:pt x="5336" y="1558"/>
                </a:cubicBezTo>
                <a:cubicBezTo>
                  <a:pt x="5259" y="1562"/>
                  <a:pt x="5183" y="1572"/>
                  <a:pt x="5108" y="1588"/>
                </a:cubicBezTo>
                <a:cubicBezTo>
                  <a:pt x="5069" y="1594"/>
                  <a:pt x="5032" y="1588"/>
                  <a:pt x="4997" y="1569"/>
                </a:cubicBezTo>
                <a:cubicBezTo>
                  <a:pt x="4981" y="1535"/>
                  <a:pt x="4988" y="1508"/>
                  <a:pt x="5021" y="1487"/>
                </a:cubicBezTo>
                <a:cubicBezTo>
                  <a:pt x="5071" y="1482"/>
                  <a:pt x="5113" y="1468"/>
                  <a:pt x="5149" y="1446"/>
                </a:cubicBezTo>
                <a:lnTo>
                  <a:pt x="5141" y="1449"/>
                </a:lnTo>
                <a:lnTo>
                  <a:pt x="5080" y="1420"/>
                </a:lnTo>
                <a:cubicBezTo>
                  <a:pt x="5041" y="1376"/>
                  <a:pt x="5021" y="1325"/>
                  <a:pt x="5021" y="1268"/>
                </a:cubicBezTo>
                <a:cubicBezTo>
                  <a:pt x="5038" y="1225"/>
                  <a:pt x="5052" y="1191"/>
                  <a:pt x="5062" y="1164"/>
                </a:cubicBezTo>
                <a:cubicBezTo>
                  <a:pt x="5014" y="1177"/>
                  <a:pt x="4956" y="1190"/>
                  <a:pt x="4886" y="1204"/>
                </a:cubicBezTo>
                <a:cubicBezTo>
                  <a:pt x="4867" y="1193"/>
                  <a:pt x="4846" y="1183"/>
                  <a:pt x="4823" y="1174"/>
                </a:cubicBezTo>
                <a:lnTo>
                  <a:pt x="4823" y="1120"/>
                </a:lnTo>
                <a:cubicBezTo>
                  <a:pt x="4903" y="1098"/>
                  <a:pt x="4985" y="1075"/>
                  <a:pt x="5070" y="1053"/>
                </a:cubicBezTo>
                <a:lnTo>
                  <a:pt x="5160" y="1059"/>
                </a:lnTo>
                <a:close/>
                <a:moveTo>
                  <a:pt x="5843" y="1229"/>
                </a:moveTo>
                <a:cubicBezTo>
                  <a:pt x="5833" y="1233"/>
                  <a:pt x="5818" y="1240"/>
                  <a:pt x="5799" y="1250"/>
                </a:cubicBezTo>
                <a:lnTo>
                  <a:pt x="5767" y="1270"/>
                </a:lnTo>
                <a:lnTo>
                  <a:pt x="5846" y="1301"/>
                </a:lnTo>
                <a:lnTo>
                  <a:pt x="5843" y="1301"/>
                </a:lnTo>
                <a:lnTo>
                  <a:pt x="5843" y="1229"/>
                </a:lnTo>
                <a:close/>
                <a:moveTo>
                  <a:pt x="7817" y="312"/>
                </a:moveTo>
                <a:cubicBezTo>
                  <a:pt x="7860" y="326"/>
                  <a:pt x="7909" y="333"/>
                  <a:pt x="7965" y="333"/>
                </a:cubicBezTo>
                <a:cubicBezTo>
                  <a:pt x="8006" y="434"/>
                  <a:pt x="8003" y="532"/>
                  <a:pt x="7958" y="627"/>
                </a:cubicBezTo>
                <a:lnTo>
                  <a:pt x="7883" y="791"/>
                </a:lnTo>
                <a:cubicBezTo>
                  <a:pt x="7829" y="864"/>
                  <a:pt x="7775" y="955"/>
                  <a:pt x="7721" y="1063"/>
                </a:cubicBezTo>
                <a:cubicBezTo>
                  <a:pt x="7682" y="1076"/>
                  <a:pt x="7646" y="1080"/>
                  <a:pt x="7612" y="1075"/>
                </a:cubicBezTo>
                <a:cubicBezTo>
                  <a:pt x="7592" y="1051"/>
                  <a:pt x="7589" y="1030"/>
                  <a:pt x="7602" y="1012"/>
                </a:cubicBezTo>
                <a:lnTo>
                  <a:pt x="7609" y="1019"/>
                </a:lnTo>
                <a:cubicBezTo>
                  <a:pt x="7607" y="1026"/>
                  <a:pt x="7606" y="1036"/>
                  <a:pt x="7606" y="1049"/>
                </a:cubicBezTo>
                <a:cubicBezTo>
                  <a:pt x="7588" y="1103"/>
                  <a:pt x="7589" y="1147"/>
                  <a:pt x="7609" y="1180"/>
                </a:cubicBezTo>
                <a:cubicBezTo>
                  <a:pt x="7655" y="1186"/>
                  <a:pt x="7708" y="1194"/>
                  <a:pt x="7766" y="1205"/>
                </a:cubicBezTo>
                <a:cubicBezTo>
                  <a:pt x="7797" y="1234"/>
                  <a:pt x="7809" y="1267"/>
                  <a:pt x="7801" y="1307"/>
                </a:cubicBezTo>
                <a:cubicBezTo>
                  <a:pt x="7773" y="1356"/>
                  <a:pt x="7738" y="1398"/>
                  <a:pt x="7698" y="1433"/>
                </a:cubicBezTo>
                <a:lnTo>
                  <a:pt x="7620" y="1497"/>
                </a:lnTo>
                <a:lnTo>
                  <a:pt x="7609" y="1550"/>
                </a:lnTo>
                <a:cubicBezTo>
                  <a:pt x="7536" y="1562"/>
                  <a:pt x="7479" y="1588"/>
                  <a:pt x="7439" y="1630"/>
                </a:cubicBezTo>
                <a:lnTo>
                  <a:pt x="7428" y="1625"/>
                </a:lnTo>
                <a:cubicBezTo>
                  <a:pt x="7454" y="1627"/>
                  <a:pt x="7486" y="1619"/>
                  <a:pt x="7523" y="1601"/>
                </a:cubicBezTo>
                <a:cubicBezTo>
                  <a:pt x="7605" y="1569"/>
                  <a:pt x="7690" y="1545"/>
                  <a:pt x="7779" y="1528"/>
                </a:cubicBezTo>
                <a:lnTo>
                  <a:pt x="7852" y="1558"/>
                </a:lnTo>
                <a:cubicBezTo>
                  <a:pt x="7863" y="1604"/>
                  <a:pt x="7855" y="1646"/>
                  <a:pt x="7828" y="1682"/>
                </a:cubicBezTo>
                <a:lnTo>
                  <a:pt x="7730" y="1782"/>
                </a:lnTo>
                <a:cubicBezTo>
                  <a:pt x="7688" y="1815"/>
                  <a:pt x="7640" y="1829"/>
                  <a:pt x="7586" y="1824"/>
                </a:cubicBezTo>
                <a:lnTo>
                  <a:pt x="7561" y="1784"/>
                </a:lnTo>
                <a:cubicBezTo>
                  <a:pt x="7611" y="1732"/>
                  <a:pt x="7659" y="1684"/>
                  <a:pt x="7704" y="1640"/>
                </a:cubicBezTo>
                <a:lnTo>
                  <a:pt x="7708" y="1649"/>
                </a:lnTo>
                <a:cubicBezTo>
                  <a:pt x="7619" y="1676"/>
                  <a:pt x="7538" y="1703"/>
                  <a:pt x="7464" y="1729"/>
                </a:cubicBezTo>
                <a:cubicBezTo>
                  <a:pt x="7394" y="1745"/>
                  <a:pt x="7328" y="1733"/>
                  <a:pt x="7266" y="1695"/>
                </a:cubicBezTo>
                <a:lnTo>
                  <a:pt x="7266" y="1636"/>
                </a:lnTo>
                <a:lnTo>
                  <a:pt x="7470" y="1472"/>
                </a:lnTo>
                <a:cubicBezTo>
                  <a:pt x="7466" y="1446"/>
                  <a:pt x="7461" y="1415"/>
                  <a:pt x="7455" y="1378"/>
                </a:cubicBezTo>
                <a:cubicBezTo>
                  <a:pt x="7472" y="1353"/>
                  <a:pt x="7479" y="1332"/>
                  <a:pt x="7476" y="1315"/>
                </a:cubicBezTo>
                <a:lnTo>
                  <a:pt x="7273" y="1315"/>
                </a:lnTo>
                <a:lnTo>
                  <a:pt x="7257" y="1268"/>
                </a:lnTo>
                <a:lnTo>
                  <a:pt x="7289" y="1242"/>
                </a:lnTo>
                <a:cubicBezTo>
                  <a:pt x="7358" y="1238"/>
                  <a:pt x="7422" y="1225"/>
                  <a:pt x="7481" y="1204"/>
                </a:cubicBezTo>
                <a:cubicBezTo>
                  <a:pt x="7483" y="1161"/>
                  <a:pt x="7481" y="1116"/>
                  <a:pt x="7476" y="1069"/>
                </a:cubicBezTo>
                <a:lnTo>
                  <a:pt x="7471" y="1066"/>
                </a:lnTo>
                <a:lnTo>
                  <a:pt x="7453" y="1084"/>
                </a:lnTo>
                <a:cubicBezTo>
                  <a:pt x="7371" y="1109"/>
                  <a:pt x="7290" y="1126"/>
                  <a:pt x="7211" y="1135"/>
                </a:cubicBezTo>
                <a:cubicBezTo>
                  <a:pt x="7161" y="1093"/>
                  <a:pt x="7132" y="1040"/>
                  <a:pt x="7125" y="977"/>
                </a:cubicBezTo>
                <a:cubicBezTo>
                  <a:pt x="7100" y="860"/>
                  <a:pt x="7076" y="736"/>
                  <a:pt x="7053" y="606"/>
                </a:cubicBezTo>
                <a:lnTo>
                  <a:pt x="7072" y="572"/>
                </a:lnTo>
                <a:cubicBezTo>
                  <a:pt x="7113" y="567"/>
                  <a:pt x="7153" y="576"/>
                  <a:pt x="7191" y="596"/>
                </a:cubicBezTo>
                <a:cubicBezTo>
                  <a:pt x="7222" y="690"/>
                  <a:pt x="7239" y="786"/>
                  <a:pt x="7241" y="883"/>
                </a:cubicBezTo>
                <a:cubicBezTo>
                  <a:pt x="7247" y="936"/>
                  <a:pt x="7266" y="981"/>
                  <a:pt x="7297" y="1019"/>
                </a:cubicBezTo>
                <a:lnTo>
                  <a:pt x="7347" y="1026"/>
                </a:lnTo>
                <a:cubicBezTo>
                  <a:pt x="7399" y="1011"/>
                  <a:pt x="7446" y="989"/>
                  <a:pt x="7490" y="960"/>
                </a:cubicBezTo>
                <a:lnTo>
                  <a:pt x="7490" y="915"/>
                </a:lnTo>
                <a:lnTo>
                  <a:pt x="7451" y="915"/>
                </a:lnTo>
                <a:cubicBezTo>
                  <a:pt x="7451" y="857"/>
                  <a:pt x="7469" y="816"/>
                  <a:pt x="7505" y="792"/>
                </a:cubicBezTo>
                <a:cubicBezTo>
                  <a:pt x="7508" y="779"/>
                  <a:pt x="7508" y="769"/>
                  <a:pt x="7504" y="760"/>
                </a:cubicBezTo>
                <a:cubicBezTo>
                  <a:pt x="7434" y="802"/>
                  <a:pt x="7353" y="829"/>
                  <a:pt x="7263" y="843"/>
                </a:cubicBezTo>
                <a:lnTo>
                  <a:pt x="7208" y="816"/>
                </a:lnTo>
                <a:lnTo>
                  <a:pt x="7208" y="769"/>
                </a:lnTo>
                <a:cubicBezTo>
                  <a:pt x="7312" y="742"/>
                  <a:pt x="7410" y="708"/>
                  <a:pt x="7500" y="666"/>
                </a:cubicBezTo>
                <a:lnTo>
                  <a:pt x="7500" y="531"/>
                </a:lnTo>
                <a:lnTo>
                  <a:pt x="7581" y="531"/>
                </a:lnTo>
                <a:cubicBezTo>
                  <a:pt x="7601" y="572"/>
                  <a:pt x="7614" y="606"/>
                  <a:pt x="7621" y="632"/>
                </a:cubicBezTo>
                <a:cubicBezTo>
                  <a:pt x="7658" y="626"/>
                  <a:pt x="7699" y="643"/>
                  <a:pt x="7744" y="683"/>
                </a:cubicBezTo>
                <a:cubicBezTo>
                  <a:pt x="7709" y="753"/>
                  <a:pt x="7668" y="804"/>
                  <a:pt x="7621" y="839"/>
                </a:cubicBezTo>
                <a:lnTo>
                  <a:pt x="7616" y="906"/>
                </a:lnTo>
                <a:lnTo>
                  <a:pt x="7611" y="905"/>
                </a:lnTo>
                <a:lnTo>
                  <a:pt x="7699" y="871"/>
                </a:lnTo>
                <a:cubicBezTo>
                  <a:pt x="7737" y="795"/>
                  <a:pt x="7778" y="708"/>
                  <a:pt x="7820" y="609"/>
                </a:cubicBezTo>
                <a:cubicBezTo>
                  <a:pt x="7846" y="548"/>
                  <a:pt x="7856" y="491"/>
                  <a:pt x="7850" y="437"/>
                </a:cubicBezTo>
                <a:cubicBezTo>
                  <a:pt x="7827" y="421"/>
                  <a:pt x="7801" y="419"/>
                  <a:pt x="7771" y="431"/>
                </a:cubicBezTo>
                <a:cubicBezTo>
                  <a:pt x="7627" y="521"/>
                  <a:pt x="7471" y="562"/>
                  <a:pt x="7306" y="553"/>
                </a:cubicBezTo>
                <a:lnTo>
                  <a:pt x="7306" y="498"/>
                </a:lnTo>
                <a:cubicBezTo>
                  <a:pt x="7437" y="453"/>
                  <a:pt x="7565" y="403"/>
                  <a:pt x="7691" y="347"/>
                </a:cubicBezTo>
                <a:cubicBezTo>
                  <a:pt x="7731" y="341"/>
                  <a:pt x="7774" y="329"/>
                  <a:pt x="7817" y="312"/>
                </a:cubicBezTo>
                <a:close/>
                <a:moveTo>
                  <a:pt x="6915" y="453"/>
                </a:moveTo>
                <a:lnTo>
                  <a:pt x="6936" y="487"/>
                </a:lnTo>
                <a:cubicBezTo>
                  <a:pt x="6909" y="538"/>
                  <a:pt x="6891" y="585"/>
                  <a:pt x="6882" y="629"/>
                </a:cubicBezTo>
                <a:lnTo>
                  <a:pt x="6845" y="821"/>
                </a:lnTo>
                <a:cubicBezTo>
                  <a:pt x="6828" y="988"/>
                  <a:pt x="6820" y="1147"/>
                  <a:pt x="6820" y="1299"/>
                </a:cubicBezTo>
                <a:lnTo>
                  <a:pt x="6794" y="1293"/>
                </a:lnTo>
                <a:lnTo>
                  <a:pt x="6859" y="1238"/>
                </a:lnTo>
                <a:cubicBezTo>
                  <a:pt x="6872" y="1202"/>
                  <a:pt x="6893" y="1167"/>
                  <a:pt x="6924" y="1133"/>
                </a:cubicBezTo>
                <a:lnTo>
                  <a:pt x="6942" y="1084"/>
                </a:lnTo>
                <a:lnTo>
                  <a:pt x="6989" y="1052"/>
                </a:lnTo>
                <a:lnTo>
                  <a:pt x="7018" y="1092"/>
                </a:lnTo>
                <a:cubicBezTo>
                  <a:pt x="7008" y="1142"/>
                  <a:pt x="6990" y="1183"/>
                  <a:pt x="6965" y="1213"/>
                </a:cubicBezTo>
                <a:cubicBezTo>
                  <a:pt x="6923" y="1331"/>
                  <a:pt x="6879" y="1451"/>
                  <a:pt x="6832" y="1571"/>
                </a:cubicBezTo>
                <a:cubicBezTo>
                  <a:pt x="6811" y="1623"/>
                  <a:pt x="6800" y="1677"/>
                  <a:pt x="6800" y="1733"/>
                </a:cubicBezTo>
                <a:lnTo>
                  <a:pt x="6777" y="1782"/>
                </a:lnTo>
                <a:cubicBezTo>
                  <a:pt x="6740" y="1808"/>
                  <a:pt x="6703" y="1808"/>
                  <a:pt x="6666" y="1781"/>
                </a:cubicBezTo>
                <a:lnTo>
                  <a:pt x="6649" y="1705"/>
                </a:lnTo>
                <a:cubicBezTo>
                  <a:pt x="6659" y="1576"/>
                  <a:pt x="6666" y="1447"/>
                  <a:pt x="6668" y="1318"/>
                </a:cubicBezTo>
                <a:lnTo>
                  <a:pt x="6633" y="1287"/>
                </a:lnTo>
                <a:lnTo>
                  <a:pt x="6575" y="1192"/>
                </a:lnTo>
                <a:cubicBezTo>
                  <a:pt x="6554" y="1123"/>
                  <a:pt x="6526" y="1057"/>
                  <a:pt x="6489" y="992"/>
                </a:cubicBezTo>
                <a:cubicBezTo>
                  <a:pt x="6478" y="949"/>
                  <a:pt x="6495" y="912"/>
                  <a:pt x="6540" y="881"/>
                </a:cubicBezTo>
                <a:cubicBezTo>
                  <a:pt x="6596" y="841"/>
                  <a:pt x="6656" y="815"/>
                  <a:pt x="6718" y="803"/>
                </a:cubicBezTo>
                <a:cubicBezTo>
                  <a:pt x="6736" y="730"/>
                  <a:pt x="6748" y="659"/>
                  <a:pt x="6755" y="590"/>
                </a:cubicBezTo>
                <a:cubicBezTo>
                  <a:pt x="6713" y="606"/>
                  <a:pt x="6666" y="632"/>
                  <a:pt x="6614" y="670"/>
                </a:cubicBezTo>
                <a:cubicBezTo>
                  <a:pt x="6562" y="688"/>
                  <a:pt x="6513" y="687"/>
                  <a:pt x="6468" y="664"/>
                </a:cubicBezTo>
                <a:lnTo>
                  <a:pt x="6468" y="603"/>
                </a:lnTo>
                <a:cubicBezTo>
                  <a:pt x="6521" y="595"/>
                  <a:pt x="6569" y="582"/>
                  <a:pt x="6613" y="563"/>
                </a:cubicBezTo>
                <a:lnTo>
                  <a:pt x="6667" y="524"/>
                </a:lnTo>
                <a:cubicBezTo>
                  <a:pt x="6726" y="499"/>
                  <a:pt x="6789" y="467"/>
                  <a:pt x="6855" y="428"/>
                </a:cubicBezTo>
                <a:lnTo>
                  <a:pt x="6915" y="453"/>
                </a:lnTo>
                <a:close/>
                <a:moveTo>
                  <a:pt x="6703" y="925"/>
                </a:moveTo>
                <a:lnTo>
                  <a:pt x="6641" y="943"/>
                </a:lnTo>
                <a:cubicBezTo>
                  <a:pt x="6619" y="958"/>
                  <a:pt x="6608" y="975"/>
                  <a:pt x="6608" y="995"/>
                </a:cubicBezTo>
                <a:lnTo>
                  <a:pt x="6678" y="1154"/>
                </a:lnTo>
                <a:cubicBezTo>
                  <a:pt x="6694" y="1080"/>
                  <a:pt x="6700" y="1004"/>
                  <a:pt x="6696" y="924"/>
                </a:cubicBezTo>
                <a:lnTo>
                  <a:pt x="6703" y="925"/>
                </a:lnTo>
                <a:close/>
                <a:moveTo>
                  <a:pt x="7646" y="1284"/>
                </a:moveTo>
                <a:cubicBezTo>
                  <a:pt x="7626" y="1284"/>
                  <a:pt x="7611" y="1287"/>
                  <a:pt x="7601" y="1292"/>
                </a:cubicBezTo>
                <a:lnTo>
                  <a:pt x="7601" y="1375"/>
                </a:lnTo>
                <a:lnTo>
                  <a:pt x="7604" y="1369"/>
                </a:lnTo>
                <a:lnTo>
                  <a:pt x="7661" y="1299"/>
                </a:lnTo>
                <a:lnTo>
                  <a:pt x="7661" y="1292"/>
                </a:lnTo>
                <a:lnTo>
                  <a:pt x="7646" y="1284"/>
                </a:lnTo>
                <a:close/>
                <a:moveTo>
                  <a:pt x="8899" y="700"/>
                </a:moveTo>
                <a:cubicBezTo>
                  <a:pt x="8966" y="700"/>
                  <a:pt x="9032" y="719"/>
                  <a:pt x="9097" y="756"/>
                </a:cubicBezTo>
                <a:lnTo>
                  <a:pt x="9082" y="860"/>
                </a:lnTo>
                <a:cubicBezTo>
                  <a:pt x="9033" y="962"/>
                  <a:pt x="8992" y="1046"/>
                  <a:pt x="8961" y="1111"/>
                </a:cubicBezTo>
                <a:cubicBezTo>
                  <a:pt x="9033" y="1089"/>
                  <a:pt x="9115" y="1071"/>
                  <a:pt x="9209" y="1055"/>
                </a:cubicBezTo>
                <a:cubicBezTo>
                  <a:pt x="9340" y="1044"/>
                  <a:pt x="9473" y="1050"/>
                  <a:pt x="9609" y="1071"/>
                </a:cubicBezTo>
                <a:cubicBezTo>
                  <a:pt x="9618" y="1115"/>
                  <a:pt x="9611" y="1149"/>
                  <a:pt x="9589" y="1172"/>
                </a:cubicBezTo>
                <a:cubicBezTo>
                  <a:pt x="9545" y="1183"/>
                  <a:pt x="9508" y="1197"/>
                  <a:pt x="9478" y="1214"/>
                </a:cubicBezTo>
                <a:cubicBezTo>
                  <a:pt x="9427" y="1235"/>
                  <a:pt x="9374" y="1236"/>
                  <a:pt x="9319" y="1220"/>
                </a:cubicBezTo>
                <a:lnTo>
                  <a:pt x="9319" y="1167"/>
                </a:lnTo>
                <a:lnTo>
                  <a:pt x="9380" y="1142"/>
                </a:lnTo>
                <a:lnTo>
                  <a:pt x="9380" y="1153"/>
                </a:lnTo>
                <a:lnTo>
                  <a:pt x="9170" y="1137"/>
                </a:lnTo>
                <a:cubicBezTo>
                  <a:pt x="9056" y="1178"/>
                  <a:pt x="8942" y="1208"/>
                  <a:pt x="8829" y="1225"/>
                </a:cubicBezTo>
                <a:cubicBezTo>
                  <a:pt x="8746" y="1265"/>
                  <a:pt x="8662" y="1300"/>
                  <a:pt x="8578" y="1330"/>
                </a:cubicBezTo>
                <a:cubicBezTo>
                  <a:pt x="8506" y="1350"/>
                  <a:pt x="8435" y="1370"/>
                  <a:pt x="8366" y="1390"/>
                </a:cubicBezTo>
                <a:cubicBezTo>
                  <a:pt x="8281" y="1402"/>
                  <a:pt x="8199" y="1391"/>
                  <a:pt x="8120" y="1357"/>
                </a:cubicBezTo>
                <a:cubicBezTo>
                  <a:pt x="8106" y="1331"/>
                  <a:pt x="8112" y="1306"/>
                  <a:pt x="8136" y="1281"/>
                </a:cubicBezTo>
                <a:cubicBezTo>
                  <a:pt x="8204" y="1289"/>
                  <a:pt x="8271" y="1294"/>
                  <a:pt x="8336" y="1298"/>
                </a:cubicBezTo>
                <a:cubicBezTo>
                  <a:pt x="8494" y="1269"/>
                  <a:pt x="8648" y="1219"/>
                  <a:pt x="8798" y="1150"/>
                </a:cubicBezTo>
                <a:cubicBezTo>
                  <a:pt x="8829" y="1084"/>
                  <a:pt x="8867" y="1015"/>
                  <a:pt x="8913" y="945"/>
                </a:cubicBezTo>
                <a:lnTo>
                  <a:pt x="8951" y="829"/>
                </a:lnTo>
                <a:cubicBezTo>
                  <a:pt x="8869" y="833"/>
                  <a:pt x="8779" y="853"/>
                  <a:pt x="8680" y="889"/>
                </a:cubicBezTo>
                <a:cubicBezTo>
                  <a:pt x="8620" y="897"/>
                  <a:pt x="8566" y="881"/>
                  <a:pt x="8519" y="840"/>
                </a:cubicBezTo>
                <a:lnTo>
                  <a:pt x="8519" y="783"/>
                </a:lnTo>
                <a:lnTo>
                  <a:pt x="8589" y="760"/>
                </a:lnTo>
                <a:lnTo>
                  <a:pt x="8604" y="781"/>
                </a:lnTo>
                <a:cubicBezTo>
                  <a:pt x="8643" y="801"/>
                  <a:pt x="8685" y="801"/>
                  <a:pt x="8732" y="782"/>
                </a:cubicBezTo>
                <a:lnTo>
                  <a:pt x="8899" y="700"/>
                </a:lnTo>
                <a:close/>
                <a:moveTo>
                  <a:pt x="10351" y="301"/>
                </a:moveTo>
                <a:lnTo>
                  <a:pt x="10423" y="325"/>
                </a:lnTo>
                <a:lnTo>
                  <a:pt x="10531" y="388"/>
                </a:lnTo>
                <a:lnTo>
                  <a:pt x="10616" y="491"/>
                </a:lnTo>
                <a:cubicBezTo>
                  <a:pt x="10564" y="597"/>
                  <a:pt x="10543" y="700"/>
                  <a:pt x="10554" y="801"/>
                </a:cubicBezTo>
                <a:lnTo>
                  <a:pt x="10559" y="803"/>
                </a:lnTo>
                <a:cubicBezTo>
                  <a:pt x="10598" y="798"/>
                  <a:pt x="10638" y="780"/>
                  <a:pt x="10678" y="750"/>
                </a:cubicBezTo>
                <a:cubicBezTo>
                  <a:pt x="10734" y="743"/>
                  <a:pt x="10790" y="729"/>
                  <a:pt x="10847" y="707"/>
                </a:cubicBezTo>
                <a:cubicBezTo>
                  <a:pt x="10887" y="713"/>
                  <a:pt x="10928" y="708"/>
                  <a:pt x="10969" y="691"/>
                </a:cubicBezTo>
                <a:lnTo>
                  <a:pt x="11048" y="770"/>
                </a:lnTo>
                <a:lnTo>
                  <a:pt x="11013" y="848"/>
                </a:lnTo>
                <a:lnTo>
                  <a:pt x="10948" y="853"/>
                </a:lnTo>
                <a:cubicBezTo>
                  <a:pt x="10906" y="837"/>
                  <a:pt x="10874" y="824"/>
                  <a:pt x="10851" y="813"/>
                </a:cubicBezTo>
                <a:cubicBezTo>
                  <a:pt x="10745" y="833"/>
                  <a:pt x="10648" y="865"/>
                  <a:pt x="10559" y="909"/>
                </a:cubicBezTo>
                <a:cubicBezTo>
                  <a:pt x="10542" y="991"/>
                  <a:pt x="10527" y="1076"/>
                  <a:pt x="10514" y="1167"/>
                </a:cubicBezTo>
                <a:lnTo>
                  <a:pt x="10441" y="1339"/>
                </a:lnTo>
                <a:cubicBezTo>
                  <a:pt x="10362" y="1448"/>
                  <a:pt x="10275" y="1550"/>
                  <a:pt x="10179" y="1645"/>
                </a:cubicBezTo>
                <a:cubicBezTo>
                  <a:pt x="10128" y="1680"/>
                  <a:pt x="10077" y="1706"/>
                  <a:pt x="10025" y="1722"/>
                </a:cubicBezTo>
                <a:cubicBezTo>
                  <a:pt x="9955" y="1749"/>
                  <a:pt x="9893" y="1740"/>
                  <a:pt x="9841" y="1696"/>
                </a:cubicBezTo>
                <a:cubicBezTo>
                  <a:pt x="9828" y="1676"/>
                  <a:pt x="9834" y="1655"/>
                  <a:pt x="9860" y="1634"/>
                </a:cubicBezTo>
                <a:cubicBezTo>
                  <a:pt x="9889" y="1651"/>
                  <a:pt x="9920" y="1656"/>
                  <a:pt x="9953" y="1650"/>
                </a:cubicBezTo>
                <a:cubicBezTo>
                  <a:pt x="10004" y="1635"/>
                  <a:pt x="10051" y="1610"/>
                  <a:pt x="10095" y="1575"/>
                </a:cubicBezTo>
                <a:cubicBezTo>
                  <a:pt x="10164" y="1506"/>
                  <a:pt x="10229" y="1436"/>
                  <a:pt x="10291" y="1364"/>
                </a:cubicBezTo>
                <a:lnTo>
                  <a:pt x="10377" y="1197"/>
                </a:lnTo>
                <a:cubicBezTo>
                  <a:pt x="10408" y="1112"/>
                  <a:pt x="10421" y="1031"/>
                  <a:pt x="10415" y="954"/>
                </a:cubicBezTo>
                <a:cubicBezTo>
                  <a:pt x="10339" y="993"/>
                  <a:pt x="10260" y="1038"/>
                  <a:pt x="10179" y="1090"/>
                </a:cubicBezTo>
                <a:cubicBezTo>
                  <a:pt x="10111" y="1117"/>
                  <a:pt x="10043" y="1128"/>
                  <a:pt x="9972" y="1121"/>
                </a:cubicBezTo>
                <a:cubicBezTo>
                  <a:pt x="9929" y="1098"/>
                  <a:pt x="9912" y="1057"/>
                  <a:pt x="9920" y="997"/>
                </a:cubicBezTo>
                <a:cubicBezTo>
                  <a:pt x="9946" y="999"/>
                  <a:pt x="9977" y="990"/>
                  <a:pt x="10012" y="969"/>
                </a:cubicBezTo>
                <a:cubicBezTo>
                  <a:pt x="10010" y="999"/>
                  <a:pt x="10012" y="1016"/>
                  <a:pt x="10020" y="1022"/>
                </a:cubicBezTo>
                <a:cubicBezTo>
                  <a:pt x="10058" y="1028"/>
                  <a:pt x="10096" y="1019"/>
                  <a:pt x="10136" y="997"/>
                </a:cubicBezTo>
                <a:lnTo>
                  <a:pt x="10162" y="970"/>
                </a:lnTo>
                <a:lnTo>
                  <a:pt x="10186" y="970"/>
                </a:lnTo>
                <a:lnTo>
                  <a:pt x="10429" y="856"/>
                </a:lnTo>
                <a:cubicBezTo>
                  <a:pt x="10429" y="742"/>
                  <a:pt x="10441" y="626"/>
                  <a:pt x="10464" y="508"/>
                </a:cubicBezTo>
                <a:cubicBezTo>
                  <a:pt x="10451" y="491"/>
                  <a:pt x="10435" y="473"/>
                  <a:pt x="10417" y="455"/>
                </a:cubicBezTo>
                <a:lnTo>
                  <a:pt x="10355" y="426"/>
                </a:lnTo>
                <a:lnTo>
                  <a:pt x="10298" y="361"/>
                </a:lnTo>
                <a:lnTo>
                  <a:pt x="10328" y="291"/>
                </a:lnTo>
                <a:lnTo>
                  <a:pt x="10351" y="301"/>
                </a:lnTo>
                <a:close/>
                <a:moveTo>
                  <a:pt x="10545" y="1274"/>
                </a:moveTo>
                <a:cubicBezTo>
                  <a:pt x="10611" y="1274"/>
                  <a:pt x="10679" y="1291"/>
                  <a:pt x="10749" y="1326"/>
                </a:cubicBezTo>
                <a:cubicBezTo>
                  <a:pt x="10861" y="1379"/>
                  <a:pt x="10966" y="1450"/>
                  <a:pt x="11062" y="1540"/>
                </a:cubicBezTo>
                <a:lnTo>
                  <a:pt x="11120" y="1609"/>
                </a:lnTo>
                <a:lnTo>
                  <a:pt x="11132" y="1655"/>
                </a:lnTo>
                <a:lnTo>
                  <a:pt x="11062" y="1713"/>
                </a:lnTo>
                <a:cubicBezTo>
                  <a:pt x="10989" y="1699"/>
                  <a:pt x="10922" y="1668"/>
                  <a:pt x="10863" y="1619"/>
                </a:cubicBezTo>
                <a:lnTo>
                  <a:pt x="10876" y="1555"/>
                </a:lnTo>
                <a:lnTo>
                  <a:pt x="10916" y="1550"/>
                </a:lnTo>
                <a:lnTo>
                  <a:pt x="10916" y="1558"/>
                </a:lnTo>
                <a:lnTo>
                  <a:pt x="10869" y="1519"/>
                </a:lnTo>
                <a:cubicBezTo>
                  <a:pt x="10795" y="1472"/>
                  <a:pt x="10721" y="1428"/>
                  <a:pt x="10646" y="1387"/>
                </a:cubicBezTo>
                <a:cubicBezTo>
                  <a:pt x="10604" y="1381"/>
                  <a:pt x="10558" y="1369"/>
                  <a:pt x="10509" y="1350"/>
                </a:cubicBezTo>
                <a:lnTo>
                  <a:pt x="10494" y="1308"/>
                </a:lnTo>
                <a:lnTo>
                  <a:pt x="10545" y="1274"/>
                </a:lnTo>
                <a:close/>
                <a:moveTo>
                  <a:pt x="12400" y="120"/>
                </a:moveTo>
                <a:cubicBezTo>
                  <a:pt x="12417" y="129"/>
                  <a:pt x="12437" y="138"/>
                  <a:pt x="12459" y="146"/>
                </a:cubicBezTo>
                <a:lnTo>
                  <a:pt x="12467" y="200"/>
                </a:lnTo>
                <a:cubicBezTo>
                  <a:pt x="12358" y="265"/>
                  <a:pt x="12252" y="324"/>
                  <a:pt x="12151" y="376"/>
                </a:cubicBezTo>
                <a:cubicBezTo>
                  <a:pt x="12077" y="442"/>
                  <a:pt x="12000" y="493"/>
                  <a:pt x="11922" y="531"/>
                </a:cubicBezTo>
                <a:lnTo>
                  <a:pt x="11893" y="568"/>
                </a:lnTo>
                <a:cubicBezTo>
                  <a:pt x="11838" y="619"/>
                  <a:pt x="11784" y="663"/>
                  <a:pt x="11732" y="700"/>
                </a:cubicBezTo>
                <a:cubicBezTo>
                  <a:pt x="11667" y="774"/>
                  <a:pt x="11605" y="841"/>
                  <a:pt x="11546" y="901"/>
                </a:cubicBezTo>
                <a:lnTo>
                  <a:pt x="11542" y="893"/>
                </a:lnTo>
                <a:cubicBezTo>
                  <a:pt x="11804" y="761"/>
                  <a:pt x="12077" y="641"/>
                  <a:pt x="12360" y="533"/>
                </a:cubicBezTo>
                <a:cubicBezTo>
                  <a:pt x="12471" y="489"/>
                  <a:pt x="12585" y="481"/>
                  <a:pt x="12703" y="510"/>
                </a:cubicBezTo>
                <a:cubicBezTo>
                  <a:pt x="12708" y="562"/>
                  <a:pt x="12700" y="606"/>
                  <a:pt x="12680" y="642"/>
                </a:cubicBezTo>
                <a:cubicBezTo>
                  <a:pt x="12579" y="722"/>
                  <a:pt x="12474" y="787"/>
                  <a:pt x="12364" y="839"/>
                </a:cubicBezTo>
                <a:cubicBezTo>
                  <a:pt x="12326" y="855"/>
                  <a:pt x="12292" y="852"/>
                  <a:pt x="12261" y="831"/>
                </a:cubicBezTo>
                <a:lnTo>
                  <a:pt x="12261" y="787"/>
                </a:lnTo>
                <a:cubicBezTo>
                  <a:pt x="12373" y="722"/>
                  <a:pt x="12474" y="650"/>
                  <a:pt x="12563" y="571"/>
                </a:cubicBezTo>
                <a:lnTo>
                  <a:pt x="12563" y="578"/>
                </a:lnTo>
                <a:cubicBezTo>
                  <a:pt x="12546" y="585"/>
                  <a:pt x="12524" y="588"/>
                  <a:pt x="12497" y="588"/>
                </a:cubicBezTo>
                <a:cubicBezTo>
                  <a:pt x="12470" y="609"/>
                  <a:pt x="12441" y="617"/>
                  <a:pt x="12409" y="613"/>
                </a:cubicBezTo>
                <a:cubicBezTo>
                  <a:pt x="12303" y="664"/>
                  <a:pt x="12198" y="703"/>
                  <a:pt x="12093" y="733"/>
                </a:cubicBezTo>
                <a:lnTo>
                  <a:pt x="12085" y="741"/>
                </a:lnTo>
                <a:cubicBezTo>
                  <a:pt x="12000" y="781"/>
                  <a:pt x="11919" y="813"/>
                  <a:pt x="11842" y="839"/>
                </a:cubicBezTo>
                <a:cubicBezTo>
                  <a:pt x="11738" y="907"/>
                  <a:pt x="11629" y="965"/>
                  <a:pt x="11516" y="1013"/>
                </a:cubicBezTo>
                <a:lnTo>
                  <a:pt x="11443" y="1013"/>
                </a:lnTo>
                <a:cubicBezTo>
                  <a:pt x="11408" y="989"/>
                  <a:pt x="11394" y="955"/>
                  <a:pt x="11401" y="911"/>
                </a:cubicBezTo>
                <a:lnTo>
                  <a:pt x="11497" y="798"/>
                </a:lnTo>
                <a:lnTo>
                  <a:pt x="11556" y="749"/>
                </a:lnTo>
                <a:lnTo>
                  <a:pt x="11744" y="561"/>
                </a:lnTo>
                <a:cubicBezTo>
                  <a:pt x="11889" y="442"/>
                  <a:pt x="12037" y="339"/>
                  <a:pt x="12188" y="253"/>
                </a:cubicBezTo>
                <a:lnTo>
                  <a:pt x="12002" y="248"/>
                </a:lnTo>
                <a:cubicBezTo>
                  <a:pt x="11957" y="218"/>
                  <a:pt x="11954" y="182"/>
                  <a:pt x="11993" y="140"/>
                </a:cubicBezTo>
                <a:lnTo>
                  <a:pt x="12102" y="151"/>
                </a:lnTo>
                <a:lnTo>
                  <a:pt x="12400" y="120"/>
                </a:lnTo>
                <a:close/>
                <a:moveTo>
                  <a:pt x="11692" y="291"/>
                </a:moveTo>
                <a:cubicBezTo>
                  <a:pt x="11751" y="312"/>
                  <a:pt x="11805" y="326"/>
                  <a:pt x="11855" y="333"/>
                </a:cubicBezTo>
                <a:cubicBezTo>
                  <a:pt x="11889" y="389"/>
                  <a:pt x="11885" y="437"/>
                  <a:pt x="11842" y="477"/>
                </a:cubicBezTo>
                <a:cubicBezTo>
                  <a:pt x="11791" y="487"/>
                  <a:pt x="11753" y="473"/>
                  <a:pt x="11727" y="437"/>
                </a:cubicBezTo>
                <a:cubicBezTo>
                  <a:pt x="11694" y="401"/>
                  <a:pt x="11683" y="352"/>
                  <a:pt x="11692" y="291"/>
                </a:cubicBezTo>
                <a:close/>
                <a:moveTo>
                  <a:pt x="12148" y="946"/>
                </a:moveTo>
                <a:cubicBezTo>
                  <a:pt x="12194" y="941"/>
                  <a:pt x="12242" y="950"/>
                  <a:pt x="12291" y="974"/>
                </a:cubicBezTo>
                <a:lnTo>
                  <a:pt x="12310" y="1030"/>
                </a:lnTo>
                <a:cubicBezTo>
                  <a:pt x="12290" y="1103"/>
                  <a:pt x="12266" y="1162"/>
                  <a:pt x="12238" y="1205"/>
                </a:cubicBezTo>
                <a:lnTo>
                  <a:pt x="12277" y="1214"/>
                </a:lnTo>
                <a:cubicBezTo>
                  <a:pt x="12306" y="1250"/>
                  <a:pt x="12327" y="1279"/>
                  <a:pt x="12341" y="1303"/>
                </a:cubicBezTo>
                <a:cubicBezTo>
                  <a:pt x="12385" y="1298"/>
                  <a:pt x="12430" y="1275"/>
                  <a:pt x="12476" y="1234"/>
                </a:cubicBezTo>
                <a:cubicBezTo>
                  <a:pt x="12518" y="1248"/>
                  <a:pt x="12561" y="1257"/>
                  <a:pt x="12606" y="1260"/>
                </a:cubicBezTo>
                <a:lnTo>
                  <a:pt x="12612" y="1318"/>
                </a:lnTo>
                <a:lnTo>
                  <a:pt x="12589" y="1353"/>
                </a:lnTo>
                <a:lnTo>
                  <a:pt x="12462" y="1353"/>
                </a:lnTo>
                <a:cubicBezTo>
                  <a:pt x="12421" y="1372"/>
                  <a:pt x="12386" y="1388"/>
                  <a:pt x="12354" y="1401"/>
                </a:cubicBezTo>
                <a:lnTo>
                  <a:pt x="12346" y="1419"/>
                </a:lnTo>
                <a:cubicBezTo>
                  <a:pt x="12346" y="1511"/>
                  <a:pt x="12337" y="1603"/>
                  <a:pt x="12319" y="1694"/>
                </a:cubicBezTo>
                <a:cubicBezTo>
                  <a:pt x="12281" y="1800"/>
                  <a:pt x="12236" y="1900"/>
                  <a:pt x="12184" y="1994"/>
                </a:cubicBezTo>
                <a:lnTo>
                  <a:pt x="12091" y="2051"/>
                </a:lnTo>
                <a:cubicBezTo>
                  <a:pt x="12024" y="2072"/>
                  <a:pt x="11967" y="2066"/>
                  <a:pt x="11920" y="2035"/>
                </a:cubicBezTo>
                <a:cubicBezTo>
                  <a:pt x="11871" y="1998"/>
                  <a:pt x="11835" y="1946"/>
                  <a:pt x="11810" y="1881"/>
                </a:cubicBezTo>
                <a:cubicBezTo>
                  <a:pt x="11886" y="1906"/>
                  <a:pt x="11952" y="1932"/>
                  <a:pt x="12005" y="1961"/>
                </a:cubicBezTo>
                <a:cubicBezTo>
                  <a:pt x="12028" y="1961"/>
                  <a:pt x="12048" y="1952"/>
                  <a:pt x="12066" y="1935"/>
                </a:cubicBezTo>
                <a:cubicBezTo>
                  <a:pt x="12112" y="1862"/>
                  <a:pt x="12153" y="1784"/>
                  <a:pt x="12188" y="1703"/>
                </a:cubicBezTo>
                <a:cubicBezTo>
                  <a:pt x="12201" y="1618"/>
                  <a:pt x="12217" y="1531"/>
                  <a:pt x="12235" y="1441"/>
                </a:cubicBezTo>
                <a:lnTo>
                  <a:pt x="12232" y="1429"/>
                </a:lnTo>
                <a:cubicBezTo>
                  <a:pt x="12138" y="1475"/>
                  <a:pt x="12038" y="1518"/>
                  <a:pt x="11933" y="1557"/>
                </a:cubicBezTo>
                <a:cubicBezTo>
                  <a:pt x="11867" y="1583"/>
                  <a:pt x="11800" y="1596"/>
                  <a:pt x="11733" y="1596"/>
                </a:cubicBezTo>
                <a:lnTo>
                  <a:pt x="11702" y="1557"/>
                </a:lnTo>
                <a:lnTo>
                  <a:pt x="11726" y="1524"/>
                </a:lnTo>
                <a:cubicBezTo>
                  <a:pt x="11885" y="1479"/>
                  <a:pt x="12041" y="1422"/>
                  <a:pt x="12195" y="1355"/>
                </a:cubicBezTo>
                <a:lnTo>
                  <a:pt x="12223" y="1342"/>
                </a:lnTo>
                <a:lnTo>
                  <a:pt x="12209" y="1331"/>
                </a:lnTo>
                <a:lnTo>
                  <a:pt x="12195" y="1317"/>
                </a:lnTo>
                <a:cubicBezTo>
                  <a:pt x="12153" y="1334"/>
                  <a:pt x="12106" y="1328"/>
                  <a:pt x="12057" y="1299"/>
                </a:cubicBezTo>
                <a:lnTo>
                  <a:pt x="12057" y="1248"/>
                </a:lnTo>
                <a:lnTo>
                  <a:pt x="12082" y="1233"/>
                </a:lnTo>
                <a:cubicBezTo>
                  <a:pt x="12127" y="1170"/>
                  <a:pt x="12159" y="1108"/>
                  <a:pt x="12178" y="1045"/>
                </a:cubicBezTo>
                <a:cubicBezTo>
                  <a:pt x="12131" y="1051"/>
                  <a:pt x="12081" y="1065"/>
                  <a:pt x="12026" y="1088"/>
                </a:cubicBezTo>
                <a:cubicBezTo>
                  <a:pt x="11985" y="1100"/>
                  <a:pt x="11951" y="1090"/>
                  <a:pt x="11925" y="1058"/>
                </a:cubicBezTo>
                <a:lnTo>
                  <a:pt x="11939" y="1009"/>
                </a:lnTo>
                <a:cubicBezTo>
                  <a:pt x="12010" y="994"/>
                  <a:pt x="12079" y="973"/>
                  <a:pt x="12148" y="946"/>
                </a:cubicBezTo>
                <a:close/>
                <a:moveTo>
                  <a:pt x="3178" y="2560"/>
                </a:moveTo>
                <a:lnTo>
                  <a:pt x="3178" y="2197"/>
                </a:lnTo>
                <a:lnTo>
                  <a:pt x="3304" y="2197"/>
                </a:lnTo>
                <a:cubicBezTo>
                  <a:pt x="3435" y="2194"/>
                  <a:pt x="3499" y="2266"/>
                  <a:pt x="3497" y="2374"/>
                </a:cubicBezTo>
                <a:cubicBezTo>
                  <a:pt x="3501" y="2485"/>
                  <a:pt x="3410" y="2563"/>
                  <a:pt x="3303" y="2560"/>
                </a:cubicBezTo>
                <a:lnTo>
                  <a:pt x="3178" y="2560"/>
                </a:lnTo>
                <a:close/>
                <a:moveTo>
                  <a:pt x="3255" y="2261"/>
                </a:moveTo>
                <a:lnTo>
                  <a:pt x="3255" y="2496"/>
                </a:lnTo>
                <a:lnTo>
                  <a:pt x="3298" y="2496"/>
                </a:lnTo>
                <a:cubicBezTo>
                  <a:pt x="3371" y="2498"/>
                  <a:pt x="3418" y="2445"/>
                  <a:pt x="3416" y="2375"/>
                </a:cubicBezTo>
                <a:cubicBezTo>
                  <a:pt x="3419" y="2304"/>
                  <a:pt x="3363" y="2260"/>
                  <a:pt x="3297" y="2261"/>
                </a:cubicBezTo>
                <a:lnTo>
                  <a:pt x="3255" y="2261"/>
                </a:lnTo>
                <a:close/>
                <a:moveTo>
                  <a:pt x="3627" y="2317"/>
                </a:moveTo>
                <a:cubicBezTo>
                  <a:pt x="3650" y="2304"/>
                  <a:pt x="3702" y="2295"/>
                  <a:pt x="3725" y="2295"/>
                </a:cubicBezTo>
                <a:cubicBezTo>
                  <a:pt x="3798" y="2293"/>
                  <a:pt x="3834" y="2337"/>
                  <a:pt x="3833" y="2404"/>
                </a:cubicBezTo>
                <a:lnTo>
                  <a:pt x="3833" y="2560"/>
                </a:lnTo>
                <a:lnTo>
                  <a:pt x="3761" y="2560"/>
                </a:lnTo>
                <a:lnTo>
                  <a:pt x="3761" y="2523"/>
                </a:lnTo>
                <a:lnTo>
                  <a:pt x="3760" y="2523"/>
                </a:lnTo>
                <a:cubicBezTo>
                  <a:pt x="3743" y="2552"/>
                  <a:pt x="3714" y="2567"/>
                  <a:pt x="3683" y="2566"/>
                </a:cubicBezTo>
                <a:cubicBezTo>
                  <a:pt x="3635" y="2568"/>
                  <a:pt x="3600" y="2535"/>
                  <a:pt x="3601" y="2489"/>
                </a:cubicBezTo>
                <a:cubicBezTo>
                  <a:pt x="3644" y="2432"/>
                  <a:pt x="3546" y="2420"/>
                  <a:pt x="3762" y="2393"/>
                </a:cubicBezTo>
                <a:cubicBezTo>
                  <a:pt x="3763" y="2362"/>
                  <a:pt x="3743" y="2347"/>
                  <a:pt x="3715" y="2347"/>
                </a:cubicBezTo>
                <a:cubicBezTo>
                  <a:pt x="3684" y="2347"/>
                  <a:pt x="3652" y="2358"/>
                  <a:pt x="3627" y="2375"/>
                </a:cubicBezTo>
                <a:lnTo>
                  <a:pt x="3627" y="2317"/>
                </a:lnTo>
                <a:close/>
                <a:moveTo>
                  <a:pt x="3713" y="2443"/>
                </a:moveTo>
                <a:cubicBezTo>
                  <a:pt x="3685" y="2446"/>
                  <a:pt x="3672" y="2462"/>
                  <a:pt x="3672" y="2480"/>
                </a:cubicBezTo>
                <a:cubicBezTo>
                  <a:pt x="3672" y="2501"/>
                  <a:pt x="3691" y="2513"/>
                  <a:pt x="3709" y="2512"/>
                </a:cubicBezTo>
                <a:cubicBezTo>
                  <a:pt x="3741" y="2513"/>
                  <a:pt x="3763" y="2483"/>
                  <a:pt x="3762" y="2455"/>
                </a:cubicBezTo>
                <a:lnTo>
                  <a:pt x="3762" y="2437"/>
                </a:lnTo>
                <a:lnTo>
                  <a:pt x="3713" y="2443"/>
                </a:lnTo>
                <a:close/>
                <a:moveTo>
                  <a:pt x="3966" y="2560"/>
                </a:moveTo>
                <a:lnTo>
                  <a:pt x="3966" y="2177"/>
                </a:lnTo>
                <a:lnTo>
                  <a:pt x="4042" y="2177"/>
                </a:lnTo>
                <a:lnTo>
                  <a:pt x="4042" y="2560"/>
                </a:lnTo>
                <a:lnTo>
                  <a:pt x="3966" y="2560"/>
                </a:lnTo>
                <a:close/>
                <a:moveTo>
                  <a:pt x="4173" y="2216"/>
                </a:moveTo>
                <a:cubicBezTo>
                  <a:pt x="4173" y="2191"/>
                  <a:pt x="4197" y="2176"/>
                  <a:pt x="4217" y="2177"/>
                </a:cubicBezTo>
                <a:cubicBezTo>
                  <a:pt x="4241" y="2176"/>
                  <a:pt x="4262" y="2194"/>
                  <a:pt x="4261" y="2216"/>
                </a:cubicBezTo>
                <a:cubicBezTo>
                  <a:pt x="4262" y="2242"/>
                  <a:pt x="4238" y="2258"/>
                  <a:pt x="4217" y="2256"/>
                </a:cubicBezTo>
                <a:cubicBezTo>
                  <a:pt x="4194" y="2258"/>
                  <a:pt x="4172" y="2238"/>
                  <a:pt x="4173" y="2216"/>
                </a:cubicBezTo>
                <a:close/>
                <a:moveTo>
                  <a:pt x="4179" y="2560"/>
                </a:moveTo>
                <a:lnTo>
                  <a:pt x="4179" y="2301"/>
                </a:lnTo>
                <a:lnTo>
                  <a:pt x="4254" y="2301"/>
                </a:lnTo>
                <a:lnTo>
                  <a:pt x="4254" y="2560"/>
                </a:lnTo>
                <a:lnTo>
                  <a:pt x="4179" y="2560"/>
                </a:lnTo>
                <a:close/>
                <a:moveTo>
                  <a:pt x="4398" y="2317"/>
                </a:moveTo>
                <a:cubicBezTo>
                  <a:pt x="4421" y="2304"/>
                  <a:pt x="4473" y="2295"/>
                  <a:pt x="4496" y="2295"/>
                </a:cubicBezTo>
                <a:cubicBezTo>
                  <a:pt x="4569" y="2293"/>
                  <a:pt x="4605" y="2337"/>
                  <a:pt x="4604" y="2404"/>
                </a:cubicBezTo>
                <a:lnTo>
                  <a:pt x="4604" y="2560"/>
                </a:lnTo>
                <a:lnTo>
                  <a:pt x="4532" y="2560"/>
                </a:lnTo>
                <a:lnTo>
                  <a:pt x="4532" y="2523"/>
                </a:lnTo>
                <a:lnTo>
                  <a:pt x="4531" y="2523"/>
                </a:lnTo>
                <a:cubicBezTo>
                  <a:pt x="4514" y="2552"/>
                  <a:pt x="4485" y="2567"/>
                  <a:pt x="4454" y="2566"/>
                </a:cubicBezTo>
                <a:cubicBezTo>
                  <a:pt x="4406" y="2568"/>
                  <a:pt x="4371" y="2535"/>
                  <a:pt x="4372" y="2489"/>
                </a:cubicBezTo>
                <a:cubicBezTo>
                  <a:pt x="4415" y="2432"/>
                  <a:pt x="4317" y="2420"/>
                  <a:pt x="4533" y="2393"/>
                </a:cubicBezTo>
                <a:cubicBezTo>
                  <a:pt x="4534" y="2362"/>
                  <a:pt x="4514" y="2347"/>
                  <a:pt x="4486" y="2347"/>
                </a:cubicBezTo>
                <a:cubicBezTo>
                  <a:pt x="4455" y="2347"/>
                  <a:pt x="4423" y="2358"/>
                  <a:pt x="4398" y="2375"/>
                </a:cubicBezTo>
                <a:lnTo>
                  <a:pt x="4398" y="2317"/>
                </a:lnTo>
                <a:close/>
                <a:moveTo>
                  <a:pt x="4484" y="2443"/>
                </a:moveTo>
                <a:cubicBezTo>
                  <a:pt x="4456" y="2446"/>
                  <a:pt x="4443" y="2462"/>
                  <a:pt x="4443" y="2480"/>
                </a:cubicBezTo>
                <a:cubicBezTo>
                  <a:pt x="4443" y="2501"/>
                  <a:pt x="4462" y="2513"/>
                  <a:pt x="4480" y="2512"/>
                </a:cubicBezTo>
                <a:cubicBezTo>
                  <a:pt x="4512" y="2513"/>
                  <a:pt x="4534" y="2483"/>
                  <a:pt x="4533" y="2455"/>
                </a:cubicBezTo>
                <a:lnTo>
                  <a:pt x="4533" y="2437"/>
                </a:lnTo>
                <a:lnTo>
                  <a:pt x="4484" y="2443"/>
                </a:lnTo>
                <a:close/>
                <a:moveTo>
                  <a:pt x="4984" y="2560"/>
                </a:moveTo>
                <a:lnTo>
                  <a:pt x="4909" y="2560"/>
                </a:lnTo>
                <a:lnTo>
                  <a:pt x="4909" y="2415"/>
                </a:lnTo>
                <a:cubicBezTo>
                  <a:pt x="4910" y="2373"/>
                  <a:pt x="4892" y="2352"/>
                  <a:pt x="4864" y="2352"/>
                </a:cubicBezTo>
                <a:cubicBezTo>
                  <a:pt x="4830" y="2352"/>
                  <a:pt x="4812" y="2385"/>
                  <a:pt x="4813" y="2412"/>
                </a:cubicBezTo>
                <a:lnTo>
                  <a:pt x="4813" y="2560"/>
                </a:lnTo>
                <a:lnTo>
                  <a:pt x="4738" y="2560"/>
                </a:lnTo>
                <a:lnTo>
                  <a:pt x="4738" y="2301"/>
                </a:lnTo>
                <a:lnTo>
                  <a:pt x="4813" y="2301"/>
                </a:lnTo>
                <a:lnTo>
                  <a:pt x="4813" y="2342"/>
                </a:lnTo>
                <a:lnTo>
                  <a:pt x="4814" y="2342"/>
                </a:lnTo>
                <a:cubicBezTo>
                  <a:pt x="4832" y="2310"/>
                  <a:pt x="4864" y="2295"/>
                  <a:pt x="4898" y="2295"/>
                </a:cubicBezTo>
                <a:cubicBezTo>
                  <a:pt x="4956" y="2293"/>
                  <a:pt x="4985" y="2336"/>
                  <a:pt x="4984" y="2402"/>
                </a:cubicBezTo>
                <a:lnTo>
                  <a:pt x="4984" y="2560"/>
                </a:lnTo>
                <a:close/>
                <a:moveTo>
                  <a:pt x="5633" y="2404"/>
                </a:moveTo>
                <a:cubicBezTo>
                  <a:pt x="5636" y="2514"/>
                  <a:pt x="5575" y="2568"/>
                  <a:pt x="5482" y="2566"/>
                </a:cubicBezTo>
                <a:cubicBezTo>
                  <a:pt x="5383" y="2570"/>
                  <a:pt x="5335" y="2505"/>
                  <a:pt x="5336" y="2408"/>
                </a:cubicBezTo>
                <a:lnTo>
                  <a:pt x="5336" y="2197"/>
                </a:lnTo>
                <a:lnTo>
                  <a:pt x="5414" y="2197"/>
                </a:lnTo>
                <a:lnTo>
                  <a:pt x="5414" y="2409"/>
                </a:lnTo>
                <a:cubicBezTo>
                  <a:pt x="5413" y="2470"/>
                  <a:pt x="5442" y="2500"/>
                  <a:pt x="5486" y="2499"/>
                </a:cubicBezTo>
                <a:cubicBezTo>
                  <a:pt x="5534" y="2501"/>
                  <a:pt x="5557" y="2466"/>
                  <a:pt x="5556" y="2412"/>
                </a:cubicBezTo>
                <a:lnTo>
                  <a:pt x="5556" y="2197"/>
                </a:lnTo>
                <a:lnTo>
                  <a:pt x="5633" y="2197"/>
                </a:lnTo>
                <a:lnTo>
                  <a:pt x="5633" y="2404"/>
                </a:lnTo>
                <a:close/>
                <a:moveTo>
                  <a:pt x="6021" y="2560"/>
                </a:moveTo>
                <a:lnTo>
                  <a:pt x="5946" y="2560"/>
                </a:lnTo>
                <a:lnTo>
                  <a:pt x="5946" y="2415"/>
                </a:lnTo>
                <a:cubicBezTo>
                  <a:pt x="5947" y="2373"/>
                  <a:pt x="5929" y="2352"/>
                  <a:pt x="5901" y="2352"/>
                </a:cubicBezTo>
                <a:cubicBezTo>
                  <a:pt x="5867" y="2352"/>
                  <a:pt x="5849" y="2385"/>
                  <a:pt x="5850" y="2412"/>
                </a:cubicBezTo>
                <a:lnTo>
                  <a:pt x="5850" y="2560"/>
                </a:lnTo>
                <a:lnTo>
                  <a:pt x="5775" y="2560"/>
                </a:lnTo>
                <a:lnTo>
                  <a:pt x="5775" y="2301"/>
                </a:lnTo>
                <a:lnTo>
                  <a:pt x="5850" y="2301"/>
                </a:lnTo>
                <a:lnTo>
                  <a:pt x="5850" y="2342"/>
                </a:lnTo>
                <a:lnTo>
                  <a:pt x="5851" y="2342"/>
                </a:lnTo>
                <a:cubicBezTo>
                  <a:pt x="5869" y="2310"/>
                  <a:pt x="5901" y="2295"/>
                  <a:pt x="5935" y="2295"/>
                </a:cubicBezTo>
                <a:cubicBezTo>
                  <a:pt x="5993" y="2293"/>
                  <a:pt x="6022" y="2336"/>
                  <a:pt x="6021" y="2402"/>
                </a:cubicBezTo>
                <a:lnTo>
                  <a:pt x="6021" y="2560"/>
                </a:lnTo>
                <a:close/>
                <a:moveTo>
                  <a:pt x="6150" y="2216"/>
                </a:moveTo>
                <a:cubicBezTo>
                  <a:pt x="6150" y="2191"/>
                  <a:pt x="6174" y="2176"/>
                  <a:pt x="6194" y="2177"/>
                </a:cubicBezTo>
                <a:cubicBezTo>
                  <a:pt x="6218" y="2176"/>
                  <a:pt x="6239" y="2194"/>
                  <a:pt x="6238" y="2216"/>
                </a:cubicBezTo>
                <a:cubicBezTo>
                  <a:pt x="6239" y="2242"/>
                  <a:pt x="6215" y="2258"/>
                  <a:pt x="6194" y="2256"/>
                </a:cubicBezTo>
                <a:cubicBezTo>
                  <a:pt x="6171" y="2258"/>
                  <a:pt x="6149" y="2238"/>
                  <a:pt x="6150" y="2216"/>
                </a:cubicBezTo>
                <a:close/>
                <a:moveTo>
                  <a:pt x="6156" y="2560"/>
                </a:moveTo>
                <a:lnTo>
                  <a:pt x="6156" y="2301"/>
                </a:lnTo>
                <a:lnTo>
                  <a:pt x="6231" y="2301"/>
                </a:lnTo>
                <a:lnTo>
                  <a:pt x="6231" y="2560"/>
                </a:lnTo>
                <a:lnTo>
                  <a:pt x="6156" y="2560"/>
                </a:lnTo>
                <a:close/>
                <a:moveTo>
                  <a:pt x="6611" y="2301"/>
                </a:moveTo>
                <a:lnTo>
                  <a:pt x="6514" y="2560"/>
                </a:lnTo>
                <a:lnTo>
                  <a:pt x="6428" y="2560"/>
                </a:lnTo>
                <a:lnTo>
                  <a:pt x="6335" y="2301"/>
                </a:lnTo>
                <a:lnTo>
                  <a:pt x="6417" y="2301"/>
                </a:lnTo>
                <a:cubicBezTo>
                  <a:pt x="6533" y="2697"/>
                  <a:pt x="6441" y="2391"/>
                  <a:pt x="6473" y="2509"/>
                </a:cubicBezTo>
                <a:lnTo>
                  <a:pt x="6474" y="2509"/>
                </a:lnTo>
                <a:cubicBezTo>
                  <a:pt x="6506" y="2392"/>
                  <a:pt x="6417" y="2692"/>
                  <a:pt x="6532" y="2301"/>
                </a:cubicBezTo>
                <a:lnTo>
                  <a:pt x="6611" y="2301"/>
                </a:lnTo>
                <a:close/>
                <a:moveTo>
                  <a:pt x="6940" y="2453"/>
                </a:moveTo>
                <a:lnTo>
                  <a:pt x="6769" y="2453"/>
                </a:lnTo>
                <a:cubicBezTo>
                  <a:pt x="6771" y="2493"/>
                  <a:pt x="6800" y="2513"/>
                  <a:pt x="6842" y="2512"/>
                </a:cubicBezTo>
                <a:cubicBezTo>
                  <a:pt x="6871" y="2513"/>
                  <a:pt x="6898" y="2504"/>
                  <a:pt x="6918" y="2491"/>
                </a:cubicBezTo>
                <a:lnTo>
                  <a:pt x="6918" y="2546"/>
                </a:lnTo>
                <a:cubicBezTo>
                  <a:pt x="6895" y="2560"/>
                  <a:pt x="6860" y="2566"/>
                  <a:pt x="6825" y="2566"/>
                </a:cubicBezTo>
                <a:cubicBezTo>
                  <a:pt x="6742" y="2568"/>
                  <a:pt x="6693" y="2513"/>
                  <a:pt x="6694" y="2434"/>
                </a:cubicBezTo>
                <a:cubicBezTo>
                  <a:pt x="6691" y="2353"/>
                  <a:pt x="6754" y="2293"/>
                  <a:pt x="6823" y="2295"/>
                </a:cubicBezTo>
                <a:cubicBezTo>
                  <a:pt x="6896" y="2293"/>
                  <a:pt x="6942" y="2347"/>
                  <a:pt x="6940" y="2421"/>
                </a:cubicBezTo>
                <a:lnTo>
                  <a:pt x="6940" y="2453"/>
                </a:lnTo>
                <a:close/>
                <a:moveTo>
                  <a:pt x="6869" y="2405"/>
                </a:moveTo>
                <a:cubicBezTo>
                  <a:pt x="6870" y="2366"/>
                  <a:pt x="6851" y="2347"/>
                  <a:pt x="6822" y="2347"/>
                </a:cubicBezTo>
                <a:cubicBezTo>
                  <a:pt x="6792" y="2348"/>
                  <a:pt x="6772" y="2378"/>
                  <a:pt x="6769" y="2405"/>
                </a:cubicBezTo>
                <a:lnTo>
                  <a:pt x="6869" y="2405"/>
                </a:lnTo>
                <a:close/>
                <a:moveTo>
                  <a:pt x="7223" y="2369"/>
                </a:moveTo>
                <a:cubicBezTo>
                  <a:pt x="7214" y="2364"/>
                  <a:pt x="7201" y="2361"/>
                  <a:pt x="7190" y="2361"/>
                </a:cubicBezTo>
                <a:cubicBezTo>
                  <a:pt x="7147" y="2363"/>
                  <a:pt x="7133" y="2400"/>
                  <a:pt x="7133" y="2435"/>
                </a:cubicBezTo>
                <a:lnTo>
                  <a:pt x="7133" y="2560"/>
                </a:lnTo>
                <a:lnTo>
                  <a:pt x="7058" y="2560"/>
                </a:lnTo>
                <a:lnTo>
                  <a:pt x="7058" y="2301"/>
                </a:lnTo>
                <a:lnTo>
                  <a:pt x="7133" y="2301"/>
                </a:lnTo>
                <a:lnTo>
                  <a:pt x="7133" y="2349"/>
                </a:lnTo>
                <a:lnTo>
                  <a:pt x="7134" y="2349"/>
                </a:lnTo>
                <a:cubicBezTo>
                  <a:pt x="7146" y="2313"/>
                  <a:pt x="7172" y="2296"/>
                  <a:pt x="7203" y="2296"/>
                </a:cubicBezTo>
                <a:cubicBezTo>
                  <a:pt x="7212" y="2296"/>
                  <a:pt x="7220" y="2298"/>
                  <a:pt x="7223" y="2299"/>
                </a:cubicBezTo>
                <a:lnTo>
                  <a:pt x="7223" y="2369"/>
                </a:lnTo>
                <a:close/>
                <a:moveTo>
                  <a:pt x="7327" y="2490"/>
                </a:moveTo>
                <a:cubicBezTo>
                  <a:pt x="7353" y="2507"/>
                  <a:pt x="7381" y="2514"/>
                  <a:pt x="7403" y="2514"/>
                </a:cubicBezTo>
                <a:cubicBezTo>
                  <a:pt x="7435" y="2515"/>
                  <a:pt x="7451" y="2504"/>
                  <a:pt x="7450" y="2489"/>
                </a:cubicBezTo>
                <a:cubicBezTo>
                  <a:pt x="7452" y="2477"/>
                  <a:pt x="7433" y="2465"/>
                  <a:pt x="7410" y="2459"/>
                </a:cubicBezTo>
                <a:cubicBezTo>
                  <a:pt x="7354" y="2441"/>
                  <a:pt x="7329" y="2424"/>
                  <a:pt x="7327" y="2377"/>
                </a:cubicBezTo>
                <a:cubicBezTo>
                  <a:pt x="7325" y="2325"/>
                  <a:pt x="7378" y="2294"/>
                  <a:pt x="7440" y="2295"/>
                </a:cubicBezTo>
                <a:cubicBezTo>
                  <a:pt x="7464" y="2295"/>
                  <a:pt x="7489" y="2299"/>
                  <a:pt x="7509" y="2306"/>
                </a:cubicBezTo>
                <a:lnTo>
                  <a:pt x="7509" y="2365"/>
                </a:lnTo>
                <a:cubicBezTo>
                  <a:pt x="7489" y="2353"/>
                  <a:pt x="7464" y="2347"/>
                  <a:pt x="7442" y="2347"/>
                </a:cubicBezTo>
                <a:cubicBezTo>
                  <a:pt x="7425" y="2347"/>
                  <a:pt x="7405" y="2351"/>
                  <a:pt x="7401" y="2371"/>
                </a:cubicBezTo>
                <a:cubicBezTo>
                  <a:pt x="7399" y="2383"/>
                  <a:pt x="7417" y="2394"/>
                  <a:pt x="7436" y="2400"/>
                </a:cubicBezTo>
                <a:cubicBezTo>
                  <a:pt x="7477" y="2409"/>
                  <a:pt x="7527" y="2437"/>
                  <a:pt x="7524" y="2482"/>
                </a:cubicBezTo>
                <a:cubicBezTo>
                  <a:pt x="7526" y="2535"/>
                  <a:pt x="7474" y="2567"/>
                  <a:pt x="7406" y="2566"/>
                </a:cubicBezTo>
                <a:cubicBezTo>
                  <a:pt x="7378" y="2567"/>
                  <a:pt x="7349" y="2561"/>
                  <a:pt x="7327" y="2553"/>
                </a:cubicBezTo>
                <a:lnTo>
                  <a:pt x="7327" y="2490"/>
                </a:lnTo>
                <a:close/>
                <a:moveTo>
                  <a:pt x="7634" y="2216"/>
                </a:moveTo>
                <a:cubicBezTo>
                  <a:pt x="7634" y="2191"/>
                  <a:pt x="7658" y="2176"/>
                  <a:pt x="7678" y="2177"/>
                </a:cubicBezTo>
                <a:cubicBezTo>
                  <a:pt x="7702" y="2176"/>
                  <a:pt x="7723" y="2194"/>
                  <a:pt x="7722" y="2216"/>
                </a:cubicBezTo>
                <a:cubicBezTo>
                  <a:pt x="7723" y="2242"/>
                  <a:pt x="7699" y="2258"/>
                  <a:pt x="7678" y="2256"/>
                </a:cubicBezTo>
                <a:cubicBezTo>
                  <a:pt x="7655" y="2258"/>
                  <a:pt x="7633" y="2238"/>
                  <a:pt x="7634" y="2216"/>
                </a:cubicBezTo>
                <a:close/>
                <a:moveTo>
                  <a:pt x="7640" y="2560"/>
                </a:moveTo>
                <a:lnTo>
                  <a:pt x="7640" y="2301"/>
                </a:lnTo>
                <a:lnTo>
                  <a:pt x="7715" y="2301"/>
                </a:lnTo>
                <a:lnTo>
                  <a:pt x="7715" y="2560"/>
                </a:lnTo>
                <a:lnTo>
                  <a:pt x="7640" y="2560"/>
                </a:lnTo>
                <a:close/>
                <a:moveTo>
                  <a:pt x="8005" y="2557"/>
                </a:moveTo>
                <a:cubicBezTo>
                  <a:pt x="7995" y="2563"/>
                  <a:pt x="7974" y="2566"/>
                  <a:pt x="7954" y="2566"/>
                </a:cubicBezTo>
                <a:cubicBezTo>
                  <a:pt x="7898" y="2568"/>
                  <a:pt x="7870" y="2533"/>
                  <a:pt x="7871" y="2480"/>
                </a:cubicBezTo>
                <a:lnTo>
                  <a:pt x="7871" y="2358"/>
                </a:lnTo>
                <a:lnTo>
                  <a:pt x="7828" y="2358"/>
                </a:lnTo>
                <a:lnTo>
                  <a:pt x="7828" y="2301"/>
                </a:lnTo>
                <a:lnTo>
                  <a:pt x="7871" y="2301"/>
                </a:lnTo>
                <a:lnTo>
                  <a:pt x="7871" y="2244"/>
                </a:lnTo>
                <a:lnTo>
                  <a:pt x="7946" y="2222"/>
                </a:lnTo>
                <a:lnTo>
                  <a:pt x="7946" y="2301"/>
                </a:lnTo>
                <a:lnTo>
                  <a:pt x="8005" y="2301"/>
                </a:lnTo>
                <a:lnTo>
                  <a:pt x="8005" y="2358"/>
                </a:lnTo>
                <a:lnTo>
                  <a:pt x="7946" y="2358"/>
                </a:lnTo>
                <a:lnTo>
                  <a:pt x="7946" y="2468"/>
                </a:lnTo>
                <a:cubicBezTo>
                  <a:pt x="7945" y="2496"/>
                  <a:pt x="7960" y="2510"/>
                  <a:pt x="7979" y="2509"/>
                </a:cubicBezTo>
                <a:cubicBezTo>
                  <a:pt x="7987" y="2510"/>
                  <a:pt x="7998" y="2506"/>
                  <a:pt x="8005" y="2501"/>
                </a:cubicBezTo>
                <a:lnTo>
                  <a:pt x="8005" y="2557"/>
                </a:lnTo>
                <a:close/>
                <a:moveTo>
                  <a:pt x="8365" y="2301"/>
                </a:moveTo>
                <a:lnTo>
                  <a:pt x="8257" y="2583"/>
                </a:lnTo>
                <a:cubicBezTo>
                  <a:pt x="8233" y="2650"/>
                  <a:pt x="8191" y="2682"/>
                  <a:pt x="8145" y="2681"/>
                </a:cubicBezTo>
                <a:cubicBezTo>
                  <a:pt x="8125" y="2681"/>
                  <a:pt x="8109" y="2679"/>
                  <a:pt x="8099" y="2675"/>
                </a:cubicBezTo>
                <a:lnTo>
                  <a:pt x="8099" y="2615"/>
                </a:lnTo>
                <a:cubicBezTo>
                  <a:pt x="8109" y="2621"/>
                  <a:pt x="8123" y="2624"/>
                  <a:pt x="8133" y="2624"/>
                </a:cubicBezTo>
                <a:cubicBezTo>
                  <a:pt x="8163" y="2604"/>
                  <a:pt x="8152" y="2654"/>
                  <a:pt x="8191" y="2560"/>
                </a:cubicBezTo>
                <a:lnTo>
                  <a:pt x="8086" y="2301"/>
                </a:lnTo>
                <a:lnTo>
                  <a:pt x="8170" y="2301"/>
                </a:lnTo>
                <a:lnTo>
                  <a:pt x="8221" y="2464"/>
                </a:lnTo>
                <a:cubicBezTo>
                  <a:pt x="8224" y="2473"/>
                  <a:pt x="8227" y="2487"/>
                  <a:pt x="8228" y="2497"/>
                </a:cubicBezTo>
                <a:lnTo>
                  <a:pt x="8229" y="2497"/>
                </a:lnTo>
                <a:cubicBezTo>
                  <a:pt x="8263" y="2388"/>
                  <a:pt x="8168" y="2682"/>
                  <a:pt x="8290" y="2301"/>
                </a:cubicBezTo>
                <a:lnTo>
                  <a:pt x="8365" y="2301"/>
                </a:lnTo>
                <a:close/>
                <a:moveTo>
                  <a:pt x="8665" y="2383"/>
                </a:moveTo>
                <a:cubicBezTo>
                  <a:pt x="8662" y="2271"/>
                  <a:pt x="8744" y="2188"/>
                  <a:pt x="8847" y="2191"/>
                </a:cubicBezTo>
                <a:cubicBezTo>
                  <a:pt x="8950" y="2187"/>
                  <a:pt x="9023" y="2275"/>
                  <a:pt x="9020" y="2376"/>
                </a:cubicBezTo>
                <a:cubicBezTo>
                  <a:pt x="9024" y="2488"/>
                  <a:pt x="8942" y="2570"/>
                  <a:pt x="8841" y="2566"/>
                </a:cubicBezTo>
                <a:cubicBezTo>
                  <a:pt x="8738" y="2570"/>
                  <a:pt x="8662" y="2484"/>
                  <a:pt x="8665" y="2383"/>
                </a:cubicBezTo>
                <a:close/>
                <a:moveTo>
                  <a:pt x="8747" y="2379"/>
                </a:moveTo>
                <a:cubicBezTo>
                  <a:pt x="8746" y="2449"/>
                  <a:pt x="8787" y="2502"/>
                  <a:pt x="8843" y="2499"/>
                </a:cubicBezTo>
                <a:cubicBezTo>
                  <a:pt x="8904" y="2501"/>
                  <a:pt x="8940" y="2449"/>
                  <a:pt x="8939" y="2381"/>
                </a:cubicBezTo>
                <a:cubicBezTo>
                  <a:pt x="8941" y="2305"/>
                  <a:pt x="8902" y="2257"/>
                  <a:pt x="8845" y="2258"/>
                </a:cubicBezTo>
                <a:cubicBezTo>
                  <a:pt x="8785" y="2256"/>
                  <a:pt x="8746" y="2312"/>
                  <a:pt x="8747" y="2379"/>
                </a:cubicBezTo>
                <a:close/>
                <a:moveTo>
                  <a:pt x="9308" y="2234"/>
                </a:moveTo>
                <a:cubicBezTo>
                  <a:pt x="9298" y="2230"/>
                  <a:pt x="9286" y="2228"/>
                  <a:pt x="9279" y="2228"/>
                </a:cubicBezTo>
                <a:cubicBezTo>
                  <a:pt x="9252" y="2227"/>
                  <a:pt x="9240" y="2246"/>
                  <a:pt x="9240" y="2272"/>
                </a:cubicBezTo>
                <a:lnTo>
                  <a:pt x="9240" y="2301"/>
                </a:lnTo>
                <a:lnTo>
                  <a:pt x="9299" y="2301"/>
                </a:lnTo>
                <a:lnTo>
                  <a:pt x="9299" y="2358"/>
                </a:lnTo>
                <a:lnTo>
                  <a:pt x="9240" y="2358"/>
                </a:lnTo>
                <a:lnTo>
                  <a:pt x="9240" y="2560"/>
                </a:lnTo>
                <a:lnTo>
                  <a:pt x="9164" y="2560"/>
                </a:lnTo>
                <a:lnTo>
                  <a:pt x="9164" y="2358"/>
                </a:lnTo>
                <a:lnTo>
                  <a:pt x="9121" y="2358"/>
                </a:lnTo>
                <a:lnTo>
                  <a:pt x="9121" y="2301"/>
                </a:lnTo>
                <a:lnTo>
                  <a:pt x="9165" y="2301"/>
                </a:lnTo>
                <a:lnTo>
                  <a:pt x="9165" y="2268"/>
                </a:lnTo>
                <a:cubicBezTo>
                  <a:pt x="9162" y="2210"/>
                  <a:pt x="9210" y="2170"/>
                  <a:pt x="9269" y="2171"/>
                </a:cubicBezTo>
                <a:cubicBezTo>
                  <a:pt x="9285" y="2171"/>
                  <a:pt x="9300" y="2173"/>
                  <a:pt x="9308" y="2176"/>
                </a:cubicBezTo>
                <a:lnTo>
                  <a:pt x="9308" y="2234"/>
                </a:lnTo>
                <a:close/>
                <a:moveTo>
                  <a:pt x="9879" y="2261"/>
                </a:moveTo>
                <a:lnTo>
                  <a:pt x="9776" y="2261"/>
                </a:lnTo>
                <a:lnTo>
                  <a:pt x="9776" y="2560"/>
                </a:lnTo>
                <a:lnTo>
                  <a:pt x="9698" y="2560"/>
                </a:lnTo>
                <a:lnTo>
                  <a:pt x="9698" y="2261"/>
                </a:lnTo>
                <a:lnTo>
                  <a:pt x="9595" y="2261"/>
                </a:lnTo>
                <a:lnTo>
                  <a:pt x="9595" y="2197"/>
                </a:lnTo>
                <a:lnTo>
                  <a:pt x="9879" y="2197"/>
                </a:lnTo>
                <a:lnTo>
                  <a:pt x="9879" y="2261"/>
                </a:lnTo>
                <a:close/>
                <a:moveTo>
                  <a:pt x="10174" y="2453"/>
                </a:moveTo>
                <a:lnTo>
                  <a:pt x="10003" y="2453"/>
                </a:lnTo>
                <a:cubicBezTo>
                  <a:pt x="10005" y="2493"/>
                  <a:pt x="10034" y="2513"/>
                  <a:pt x="10076" y="2512"/>
                </a:cubicBezTo>
                <a:cubicBezTo>
                  <a:pt x="10105" y="2513"/>
                  <a:pt x="10132" y="2504"/>
                  <a:pt x="10152" y="2491"/>
                </a:cubicBezTo>
                <a:lnTo>
                  <a:pt x="10152" y="2546"/>
                </a:lnTo>
                <a:cubicBezTo>
                  <a:pt x="10129" y="2560"/>
                  <a:pt x="10094" y="2566"/>
                  <a:pt x="10059" y="2566"/>
                </a:cubicBezTo>
                <a:cubicBezTo>
                  <a:pt x="9976" y="2568"/>
                  <a:pt x="9927" y="2513"/>
                  <a:pt x="9928" y="2434"/>
                </a:cubicBezTo>
                <a:cubicBezTo>
                  <a:pt x="9925" y="2353"/>
                  <a:pt x="9988" y="2293"/>
                  <a:pt x="10057" y="2295"/>
                </a:cubicBezTo>
                <a:cubicBezTo>
                  <a:pt x="10130" y="2293"/>
                  <a:pt x="10176" y="2347"/>
                  <a:pt x="10174" y="2421"/>
                </a:cubicBezTo>
                <a:lnTo>
                  <a:pt x="10174" y="2453"/>
                </a:lnTo>
                <a:close/>
                <a:moveTo>
                  <a:pt x="10103" y="2405"/>
                </a:moveTo>
                <a:cubicBezTo>
                  <a:pt x="10104" y="2366"/>
                  <a:pt x="10085" y="2347"/>
                  <a:pt x="10056" y="2347"/>
                </a:cubicBezTo>
                <a:cubicBezTo>
                  <a:pt x="10026" y="2348"/>
                  <a:pt x="10006" y="2378"/>
                  <a:pt x="10003" y="2405"/>
                </a:cubicBezTo>
                <a:lnTo>
                  <a:pt x="10103" y="2405"/>
                </a:lnTo>
                <a:close/>
                <a:moveTo>
                  <a:pt x="10485" y="2551"/>
                </a:moveTo>
                <a:cubicBezTo>
                  <a:pt x="10468" y="2561"/>
                  <a:pt x="10439" y="2566"/>
                  <a:pt x="10409" y="2566"/>
                </a:cubicBezTo>
                <a:cubicBezTo>
                  <a:pt x="10331" y="2569"/>
                  <a:pt x="10275" y="2509"/>
                  <a:pt x="10277" y="2437"/>
                </a:cubicBezTo>
                <a:cubicBezTo>
                  <a:pt x="10275" y="2350"/>
                  <a:pt x="10339" y="2293"/>
                  <a:pt x="10420" y="2295"/>
                </a:cubicBezTo>
                <a:cubicBezTo>
                  <a:pt x="10450" y="2295"/>
                  <a:pt x="10473" y="2300"/>
                  <a:pt x="10485" y="2307"/>
                </a:cubicBezTo>
                <a:lnTo>
                  <a:pt x="10485" y="2371"/>
                </a:lnTo>
                <a:cubicBezTo>
                  <a:pt x="10469" y="2358"/>
                  <a:pt x="10447" y="2352"/>
                  <a:pt x="10429" y="2352"/>
                </a:cubicBezTo>
                <a:cubicBezTo>
                  <a:pt x="10381" y="2351"/>
                  <a:pt x="10351" y="2387"/>
                  <a:pt x="10352" y="2432"/>
                </a:cubicBezTo>
                <a:cubicBezTo>
                  <a:pt x="10351" y="2478"/>
                  <a:pt x="10382" y="2510"/>
                  <a:pt x="10426" y="2509"/>
                </a:cubicBezTo>
                <a:cubicBezTo>
                  <a:pt x="10446" y="2510"/>
                  <a:pt x="10468" y="2502"/>
                  <a:pt x="10485" y="2490"/>
                </a:cubicBezTo>
                <a:lnTo>
                  <a:pt x="10485" y="2551"/>
                </a:lnTo>
                <a:close/>
                <a:moveTo>
                  <a:pt x="10855" y="2560"/>
                </a:moveTo>
                <a:lnTo>
                  <a:pt x="10780" y="2560"/>
                </a:lnTo>
                <a:lnTo>
                  <a:pt x="10780" y="2412"/>
                </a:lnTo>
                <a:cubicBezTo>
                  <a:pt x="10781" y="2372"/>
                  <a:pt x="10763" y="2352"/>
                  <a:pt x="10737" y="2352"/>
                </a:cubicBezTo>
                <a:cubicBezTo>
                  <a:pt x="10702" y="2352"/>
                  <a:pt x="10685" y="2385"/>
                  <a:pt x="10686" y="2412"/>
                </a:cubicBezTo>
                <a:lnTo>
                  <a:pt x="10686" y="2560"/>
                </a:lnTo>
                <a:lnTo>
                  <a:pt x="10610" y="2560"/>
                </a:lnTo>
                <a:lnTo>
                  <a:pt x="10610" y="2177"/>
                </a:lnTo>
                <a:lnTo>
                  <a:pt x="10686" y="2177"/>
                </a:lnTo>
                <a:lnTo>
                  <a:pt x="10686" y="2339"/>
                </a:lnTo>
                <a:lnTo>
                  <a:pt x="10687" y="2339"/>
                </a:lnTo>
                <a:cubicBezTo>
                  <a:pt x="10706" y="2309"/>
                  <a:pt x="10736" y="2295"/>
                  <a:pt x="10767" y="2295"/>
                </a:cubicBezTo>
                <a:cubicBezTo>
                  <a:pt x="10827" y="2293"/>
                  <a:pt x="10856" y="2336"/>
                  <a:pt x="10855" y="2401"/>
                </a:cubicBezTo>
                <a:lnTo>
                  <a:pt x="10855" y="2560"/>
                </a:lnTo>
                <a:close/>
                <a:moveTo>
                  <a:pt x="11236" y="2560"/>
                </a:moveTo>
                <a:lnTo>
                  <a:pt x="11161" y="2560"/>
                </a:lnTo>
                <a:lnTo>
                  <a:pt x="11161" y="2415"/>
                </a:lnTo>
                <a:cubicBezTo>
                  <a:pt x="11162" y="2373"/>
                  <a:pt x="11144" y="2352"/>
                  <a:pt x="11116" y="2352"/>
                </a:cubicBezTo>
                <a:cubicBezTo>
                  <a:pt x="11082" y="2352"/>
                  <a:pt x="11064" y="2385"/>
                  <a:pt x="11065" y="2412"/>
                </a:cubicBezTo>
                <a:lnTo>
                  <a:pt x="11065" y="2560"/>
                </a:lnTo>
                <a:lnTo>
                  <a:pt x="10990" y="2560"/>
                </a:lnTo>
                <a:lnTo>
                  <a:pt x="10990" y="2301"/>
                </a:lnTo>
                <a:lnTo>
                  <a:pt x="11065" y="2301"/>
                </a:lnTo>
                <a:lnTo>
                  <a:pt x="11065" y="2342"/>
                </a:lnTo>
                <a:lnTo>
                  <a:pt x="11066" y="2342"/>
                </a:lnTo>
                <a:cubicBezTo>
                  <a:pt x="11084" y="2310"/>
                  <a:pt x="11116" y="2295"/>
                  <a:pt x="11150" y="2295"/>
                </a:cubicBezTo>
                <a:cubicBezTo>
                  <a:pt x="11208" y="2293"/>
                  <a:pt x="11237" y="2336"/>
                  <a:pt x="11236" y="2402"/>
                </a:cubicBezTo>
                <a:lnTo>
                  <a:pt x="11236" y="2560"/>
                </a:lnTo>
                <a:close/>
                <a:moveTo>
                  <a:pt x="11356" y="2432"/>
                </a:moveTo>
                <a:cubicBezTo>
                  <a:pt x="11354" y="2347"/>
                  <a:pt x="11416" y="2294"/>
                  <a:pt x="11497" y="2295"/>
                </a:cubicBezTo>
                <a:cubicBezTo>
                  <a:pt x="11580" y="2293"/>
                  <a:pt x="11635" y="2351"/>
                  <a:pt x="11633" y="2427"/>
                </a:cubicBezTo>
                <a:cubicBezTo>
                  <a:pt x="11636" y="2512"/>
                  <a:pt x="11575" y="2568"/>
                  <a:pt x="11494" y="2566"/>
                </a:cubicBezTo>
                <a:cubicBezTo>
                  <a:pt x="11410" y="2569"/>
                  <a:pt x="11354" y="2510"/>
                  <a:pt x="11356" y="2432"/>
                </a:cubicBezTo>
                <a:close/>
                <a:moveTo>
                  <a:pt x="11433" y="2431"/>
                </a:moveTo>
                <a:cubicBezTo>
                  <a:pt x="11432" y="2484"/>
                  <a:pt x="11457" y="2510"/>
                  <a:pt x="11496" y="2509"/>
                </a:cubicBezTo>
                <a:cubicBezTo>
                  <a:pt x="11537" y="2511"/>
                  <a:pt x="11557" y="2478"/>
                  <a:pt x="11556" y="2429"/>
                </a:cubicBezTo>
                <a:cubicBezTo>
                  <a:pt x="11558" y="2377"/>
                  <a:pt x="11533" y="2351"/>
                  <a:pt x="11496" y="2352"/>
                </a:cubicBezTo>
                <a:cubicBezTo>
                  <a:pt x="11449" y="2353"/>
                  <a:pt x="11433" y="2391"/>
                  <a:pt x="11433" y="2431"/>
                </a:cubicBezTo>
                <a:close/>
                <a:moveTo>
                  <a:pt x="11755" y="2560"/>
                </a:moveTo>
                <a:lnTo>
                  <a:pt x="11755" y="2177"/>
                </a:lnTo>
                <a:lnTo>
                  <a:pt x="11831" y="2177"/>
                </a:lnTo>
                <a:lnTo>
                  <a:pt x="11831" y="2560"/>
                </a:lnTo>
                <a:lnTo>
                  <a:pt x="11755" y="2560"/>
                </a:lnTo>
                <a:close/>
                <a:moveTo>
                  <a:pt x="11953" y="2432"/>
                </a:moveTo>
                <a:cubicBezTo>
                  <a:pt x="11951" y="2347"/>
                  <a:pt x="12013" y="2294"/>
                  <a:pt x="12094" y="2295"/>
                </a:cubicBezTo>
                <a:cubicBezTo>
                  <a:pt x="12177" y="2293"/>
                  <a:pt x="12232" y="2351"/>
                  <a:pt x="12230" y="2427"/>
                </a:cubicBezTo>
                <a:cubicBezTo>
                  <a:pt x="12233" y="2512"/>
                  <a:pt x="12172" y="2568"/>
                  <a:pt x="12091" y="2566"/>
                </a:cubicBezTo>
                <a:cubicBezTo>
                  <a:pt x="12007" y="2569"/>
                  <a:pt x="11951" y="2510"/>
                  <a:pt x="11953" y="2432"/>
                </a:cubicBezTo>
                <a:close/>
                <a:moveTo>
                  <a:pt x="12030" y="2431"/>
                </a:moveTo>
                <a:cubicBezTo>
                  <a:pt x="12029" y="2484"/>
                  <a:pt x="12054" y="2510"/>
                  <a:pt x="12093" y="2509"/>
                </a:cubicBezTo>
                <a:cubicBezTo>
                  <a:pt x="12134" y="2511"/>
                  <a:pt x="12154" y="2478"/>
                  <a:pt x="12153" y="2429"/>
                </a:cubicBezTo>
                <a:cubicBezTo>
                  <a:pt x="12155" y="2377"/>
                  <a:pt x="12130" y="2351"/>
                  <a:pt x="12093" y="2352"/>
                </a:cubicBezTo>
                <a:cubicBezTo>
                  <a:pt x="12046" y="2353"/>
                  <a:pt x="12030" y="2391"/>
                  <a:pt x="12030" y="2431"/>
                </a:cubicBezTo>
                <a:close/>
                <a:moveTo>
                  <a:pt x="12604" y="2532"/>
                </a:moveTo>
                <a:cubicBezTo>
                  <a:pt x="12606" y="2628"/>
                  <a:pt x="12543" y="2684"/>
                  <a:pt x="12445" y="2682"/>
                </a:cubicBezTo>
                <a:cubicBezTo>
                  <a:pt x="12410" y="2683"/>
                  <a:pt x="12380" y="2676"/>
                  <a:pt x="12361" y="2667"/>
                </a:cubicBezTo>
                <a:lnTo>
                  <a:pt x="12361" y="2602"/>
                </a:lnTo>
                <a:cubicBezTo>
                  <a:pt x="12388" y="2618"/>
                  <a:pt x="12418" y="2625"/>
                  <a:pt x="12443" y="2625"/>
                </a:cubicBezTo>
                <a:cubicBezTo>
                  <a:pt x="12496" y="2627"/>
                  <a:pt x="12530" y="2594"/>
                  <a:pt x="12529" y="2544"/>
                </a:cubicBezTo>
                <a:lnTo>
                  <a:pt x="12529" y="2523"/>
                </a:lnTo>
                <a:lnTo>
                  <a:pt x="12528" y="2523"/>
                </a:lnTo>
                <a:cubicBezTo>
                  <a:pt x="12511" y="2552"/>
                  <a:pt x="12479" y="2567"/>
                  <a:pt x="12446" y="2566"/>
                </a:cubicBezTo>
                <a:cubicBezTo>
                  <a:pt x="12381" y="2569"/>
                  <a:pt x="12337" y="2512"/>
                  <a:pt x="12338" y="2438"/>
                </a:cubicBezTo>
                <a:cubicBezTo>
                  <a:pt x="12336" y="2352"/>
                  <a:pt x="12390" y="2293"/>
                  <a:pt x="12456" y="2295"/>
                </a:cubicBezTo>
                <a:cubicBezTo>
                  <a:pt x="12488" y="2294"/>
                  <a:pt x="12514" y="2309"/>
                  <a:pt x="12528" y="2331"/>
                </a:cubicBezTo>
                <a:lnTo>
                  <a:pt x="12529" y="2331"/>
                </a:lnTo>
                <a:lnTo>
                  <a:pt x="12529" y="2301"/>
                </a:lnTo>
                <a:lnTo>
                  <a:pt x="12604" y="2301"/>
                </a:lnTo>
                <a:lnTo>
                  <a:pt x="12604" y="2532"/>
                </a:lnTo>
                <a:close/>
                <a:moveTo>
                  <a:pt x="12530" y="2414"/>
                </a:moveTo>
                <a:cubicBezTo>
                  <a:pt x="12532" y="2382"/>
                  <a:pt x="12506" y="2351"/>
                  <a:pt x="12475" y="2352"/>
                </a:cubicBezTo>
                <a:cubicBezTo>
                  <a:pt x="12426" y="2356"/>
                  <a:pt x="12415" y="2397"/>
                  <a:pt x="12415" y="2435"/>
                </a:cubicBezTo>
                <a:cubicBezTo>
                  <a:pt x="12414" y="2472"/>
                  <a:pt x="12431" y="2508"/>
                  <a:pt x="12472" y="2509"/>
                </a:cubicBezTo>
                <a:cubicBezTo>
                  <a:pt x="12513" y="2508"/>
                  <a:pt x="12531" y="2470"/>
                  <a:pt x="12530" y="2437"/>
                </a:cubicBezTo>
                <a:lnTo>
                  <a:pt x="12530" y="2414"/>
                </a:lnTo>
                <a:close/>
                <a:moveTo>
                  <a:pt x="12986" y="2301"/>
                </a:moveTo>
                <a:lnTo>
                  <a:pt x="12878" y="2583"/>
                </a:lnTo>
                <a:cubicBezTo>
                  <a:pt x="12854" y="2650"/>
                  <a:pt x="12812" y="2682"/>
                  <a:pt x="12766" y="2681"/>
                </a:cubicBezTo>
                <a:cubicBezTo>
                  <a:pt x="12746" y="2681"/>
                  <a:pt x="12730" y="2679"/>
                  <a:pt x="12720" y="2675"/>
                </a:cubicBezTo>
                <a:lnTo>
                  <a:pt x="12720" y="2615"/>
                </a:lnTo>
                <a:cubicBezTo>
                  <a:pt x="12730" y="2621"/>
                  <a:pt x="12744" y="2624"/>
                  <a:pt x="12754" y="2624"/>
                </a:cubicBezTo>
                <a:cubicBezTo>
                  <a:pt x="12784" y="2604"/>
                  <a:pt x="12773" y="2654"/>
                  <a:pt x="12812" y="2560"/>
                </a:cubicBezTo>
                <a:lnTo>
                  <a:pt x="12707" y="2301"/>
                </a:lnTo>
                <a:lnTo>
                  <a:pt x="12791" y="2301"/>
                </a:lnTo>
                <a:lnTo>
                  <a:pt x="12842" y="2464"/>
                </a:lnTo>
                <a:cubicBezTo>
                  <a:pt x="12845" y="2473"/>
                  <a:pt x="12848" y="2487"/>
                  <a:pt x="12849" y="2497"/>
                </a:cubicBezTo>
                <a:lnTo>
                  <a:pt x="12850" y="2497"/>
                </a:lnTo>
                <a:cubicBezTo>
                  <a:pt x="12884" y="2388"/>
                  <a:pt x="12789" y="2682"/>
                  <a:pt x="12911" y="2301"/>
                </a:cubicBezTo>
                <a:lnTo>
                  <a:pt x="12986" y="2301"/>
                </a:lnTo>
                <a:close/>
              </a:path>
            </a:pathLst>
          </a:custGeom>
          <a:solidFill>
            <a:srgbClr val="286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4" name="文本框 43"/>
          <p:cNvSpPr txBox="1"/>
          <p:nvPr>
            <p:custDataLst>
              <p:tags r:id="rId4"/>
            </p:custDataLst>
          </p:nvPr>
        </p:nvSpPr>
        <p:spPr>
          <a:xfrm>
            <a:off x="0" y="2585547"/>
            <a:ext cx="923330" cy="2136486"/>
          </a:xfrm>
          <a:prstGeom prst="rect">
            <a:avLst/>
          </a:prstGeom>
        </p:spPr>
        <p:txBody>
          <a:bodyPr vert="eaVert" wrap="square">
            <a:spAutoFit/>
            <a:extLst>
              <a:ext uri="{4A0BC546-FE56-4ADE-93B0-CB8AF2F6F144}">
                <wpsdc:textFrameExt xmlns:wpsdc="http://www.wps.cn/officeDocument/2022/drawingmlCustomData" xmlns="" type="sub-title"/>
              </a:ext>
            </a:extLst>
          </a:bodyPr>
          <a:lstStyle/>
          <a:p>
            <a:pPr algn="ctr"/>
            <a:r>
              <a:rPr lang="zh-CN" altLang="en-US" sz="2400" spc="200" dirty="0">
                <a:latin typeface="华康俪金黑W8(P)" panose="020B0800000000000000" charset="-122"/>
                <a:ea typeface="华康俪金黑W8(P)" panose="020B0800000000000000" charset="-122"/>
              </a:rPr>
              <a:t>所需进行的</a:t>
            </a:r>
            <a:endParaRPr lang="en-US" altLang="zh-CN" sz="2400" spc="200" dirty="0">
              <a:latin typeface="华康俪金黑W8(P)" panose="020B0800000000000000" charset="-122"/>
              <a:ea typeface="华康俪金黑W8(P)" panose="020B0800000000000000" charset="-122"/>
            </a:endParaRPr>
          </a:p>
          <a:p>
            <a:pPr algn="ctr"/>
            <a:r>
              <a:rPr lang="zh-CN" altLang="en-US" sz="2400" spc="200" dirty="0">
                <a:latin typeface="华康俪金黑W8(P)" panose="020B0800000000000000" charset="-122"/>
                <a:ea typeface="华康俪金黑W8(P)" panose="020B0800000000000000" charset="-122"/>
              </a:rPr>
              <a:t>需求分析种类</a:t>
            </a:r>
          </a:p>
        </p:txBody>
      </p:sp>
      <p:sp>
        <p:nvSpPr>
          <p:cNvPr id="45" name="右箭头 44"/>
          <p:cNvSpPr/>
          <p:nvPr>
            <p:custDataLst>
              <p:tags r:id="rId5"/>
            </p:custDataLst>
          </p:nvPr>
        </p:nvSpPr>
        <p:spPr>
          <a:xfrm>
            <a:off x="932815" y="3410040"/>
            <a:ext cx="648970" cy="324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6"/>
            </p:custDataLst>
          </p:nvPr>
        </p:nvSpPr>
        <p:spPr>
          <a:xfrm>
            <a:off x="635" y="6522085"/>
            <a:ext cx="12191365" cy="344805"/>
          </a:xfrm>
          <a:prstGeom prst="rect">
            <a:avLst/>
          </a:prstGeom>
          <a:solidFill>
            <a:srgbClr val="095F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7ECC92F0-B0C1-3743-5E13-B55A55CE1D25}"/>
              </a:ext>
            </a:extLst>
          </p:cNvPr>
          <p:cNvGrpSpPr/>
          <p:nvPr/>
        </p:nvGrpSpPr>
        <p:grpSpPr>
          <a:xfrm>
            <a:off x="1178891" y="4426819"/>
            <a:ext cx="3201996" cy="1767089"/>
            <a:chOff x="1178891" y="4426819"/>
            <a:chExt cx="3201996" cy="1767089"/>
          </a:xfrm>
        </p:grpSpPr>
        <p:sp>
          <p:nvSpPr>
            <p:cNvPr id="52" name="左大括号 51">
              <a:extLst>
                <a:ext uri="{FF2B5EF4-FFF2-40B4-BE49-F238E27FC236}">
                  <a16:creationId xmlns:a16="http://schemas.microsoft.com/office/drawing/2014/main" id="{7F312BC0-B45D-02F4-BCA5-65CE83109B40}"/>
                </a:ext>
              </a:extLst>
            </p:cNvPr>
            <p:cNvSpPr/>
            <p:nvPr/>
          </p:nvSpPr>
          <p:spPr>
            <a:xfrm rot="5400000">
              <a:off x="2448218" y="3157492"/>
              <a:ext cx="663341" cy="3201996"/>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E1FBC9A-4F0D-BA4E-63A6-37980A5A6894}"/>
                </a:ext>
              </a:extLst>
            </p:cNvPr>
            <p:cNvSpPr txBox="1"/>
            <p:nvPr/>
          </p:nvSpPr>
          <p:spPr>
            <a:xfrm>
              <a:off x="1267683" y="5087805"/>
              <a:ext cx="461665" cy="1044720"/>
            </a:xfrm>
            <a:prstGeom prst="rect">
              <a:avLst/>
            </a:prstGeom>
            <a:noFill/>
            <a:ln w="25400">
              <a:solidFill>
                <a:schemeClr val="accent1"/>
              </a:solidFill>
            </a:ln>
          </p:spPr>
          <p:txBody>
            <a:bodyPr vert="eaVert" wrap="square" rtlCol="0">
              <a:spAutoFit/>
            </a:bodyPr>
            <a:lstStyle/>
            <a:p>
              <a:r>
                <a:rPr lang="zh-CN" altLang="en-US" dirty="0"/>
                <a:t>用户登录</a:t>
              </a:r>
            </a:p>
          </p:txBody>
        </p:sp>
        <p:sp>
          <p:nvSpPr>
            <p:cNvPr id="56" name="文本框 55">
              <a:extLst>
                <a:ext uri="{FF2B5EF4-FFF2-40B4-BE49-F238E27FC236}">
                  <a16:creationId xmlns:a16="http://schemas.microsoft.com/office/drawing/2014/main" id="{8A7988EE-CB96-8403-13F9-F9F62FB151D1}"/>
                </a:ext>
              </a:extLst>
            </p:cNvPr>
            <p:cNvSpPr txBox="1"/>
            <p:nvPr/>
          </p:nvSpPr>
          <p:spPr>
            <a:xfrm>
              <a:off x="1943435" y="5137508"/>
              <a:ext cx="1015663" cy="947760"/>
            </a:xfrm>
            <a:prstGeom prst="rect">
              <a:avLst/>
            </a:prstGeom>
            <a:noFill/>
            <a:ln w="25400">
              <a:solidFill>
                <a:schemeClr val="accent1"/>
              </a:solidFill>
            </a:ln>
          </p:spPr>
          <p:txBody>
            <a:bodyPr vert="eaVert" wrap="square" rtlCol="0">
              <a:spAutoFit/>
            </a:bodyPr>
            <a:lstStyle>
              <a:defPPr>
                <a:defRPr lang="zh-CN"/>
              </a:defPPr>
            </a:lstStyle>
            <a:p>
              <a:r>
                <a:rPr lang="zh-CN" altLang="en-US" dirty="0"/>
                <a:t>创建和搜索拼车团</a:t>
              </a:r>
            </a:p>
          </p:txBody>
        </p:sp>
        <p:sp>
          <p:nvSpPr>
            <p:cNvPr id="57" name="文本框 56">
              <a:extLst>
                <a:ext uri="{FF2B5EF4-FFF2-40B4-BE49-F238E27FC236}">
                  <a16:creationId xmlns:a16="http://schemas.microsoft.com/office/drawing/2014/main" id="{D7BAFDB1-8829-89F6-BCD7-45450ECC46CD}"/>
                </a:ext>
              </a:extLst>
            </p:cNvPr>
            <p:cNvSpPr txBox="1"/>
            <p:nvPr/>
          </p:nvSpPr>
          <p:spPr>
            <a:xfrm>
              <a:off x="3168111" y="5098949"/>
              <a:ext cx="461665" cy="1094959"/>
            </a:xfrm>
            <a:prstGeom prst="rect">
              <a:avLst/>
            </a:prstGeom>
            <a:noFill/>
            <a:ln w="25400">
              <a:solidFill>
                <a:schemeClr val="accent1"/>
              </a:solidFill>
            </a:ln>
          </p:spPr>
          <p:txBody>
            <a:bodyPr vert="eaVert" wrap="square" rtlCol="0">
              <a:spAutoFit/>
            </a:bodyPr>
            <a:lstStyle>
              <a:defPPr>
                <a:defRPr lang="zh-CN"/>
              </a:defPPr>
            </a:lstStyle>
            <a:p>
              <a:r>
                <a:rPr lang="zh-CN" altLang="en-US" dirty="0"/>
                <a:t>拼车匹配</a:t>
              </a:r>
            </a:p>
          </p:txBody>
        </p:sp>
        <p:sp>
          <p:nvSpPr>
            <p:cNvPr id="58" name="文本框 57">
              <a:extLst>
                <a:ext uri="{FF2B5EF4-FFF2-40B4-BE49-F238E27FC236}">
                  <a16:creationId xmlns:a16="http://schemas.microsoft.com/office/drawing/2014/main" id="{9A90AFED-1D93-F809-38D7-F64FF4430F11}"/>
                </a:ext>
              </a:extLst>
            </p:cNvPr>
            <p:cNvSpPr txBox="1"/>
            <p:nvPr/>
          </p:nvSpPr>
          <p:spPr>
            <a:xfrm>
              <a:off x="3853756" y="5098948"/>
              <a:ext cx="461665" cy="1094959"/>
            </a:xfrm>
            <a:prstGeom prst="rect">
              <a:avLst/>
            </a:prstGeom>
            <a:noFill/>
            <a:ln w="25400">
              <a:solidFill>
                <a:schemeClr val="accent1"/>
              </a:solidFill>
            </a:ln>
          </p:spPr>
          <p:txBody>
            <a:bodyPr vert="eaVert" wrap="square" rtlCol="0">
              <a:spAutoFit/>
            </a:bodyPr>
            <a:lstStyle>
              <a:defPPr>
                <a:defRPr lang="zh-CN"/>
              </a:defPPr>
            </a:lstStyle>
            <a:p>
              <a:r>
                <a:rPr lang="zh-CN" altLang="en-US" dirty="0"/>
                <a:t>车费分摊</a:t>
              </a:r>
            </a:p>
          </p:txBody>
        </p:sp>
      </p:grpSp>
      <p:grpSp>
        <p:nvGrpSpPr>
          <p:cNvPr id="26" name="组合 25">
            <a:extLst>
              <a:ext uri="{FF2B5EF4-FFF2-40B4-BE49-F238E27FC236}">
                <a16:creationId xmlns:a16="http://schemas.microsoft.com/office/drawing/2014/main" id="{B541669F-A606-D046-09DA-BD82BEED60E4}"/>
              </a:ext>
            </a:extLst>
          </p:cNvPr>
          <p:cNvGrpSpPr/>
          <p:nvPr/>
        </p:nvGrpSpPr>
        <p:grpSpPr>
          <a:xfrm>
            <a:off x="3788520" y="1068698"/>
            <a:ext cx="3201996" cy="1664127"/>
            <a:chOff x="3788520" y="1068698"/>
            <a:chExt cx="3201996" cy="1664127"/>
          </a:xfrm>
        </p:grpSpPr>
        <p:sp>
          <p:nvSpPr>
            <p:cNvPr id="54" name="左大括号 53">
              <a:extLst>
                <a:ext uri="{FF2B5EF4-FFF2-40B4-BE49-F238E27FC236}">
                  <a16:creationId xmlns:a16="http://schemas.microsoft.com/office/drawing/2014/main" id="{6285D6CC-C5A7-CE45-B370-D0AC7DF43251}"/>
                </a:ext>
              </a:extLst>
            </p:cNvPr>
            <p:cNvSpPr/>
            <p:nvPr/>
          </p:nvSpPr>
          <p:spPr>
            <a:xfrm rot="16200000" flipV="1">
              <a:off x="5031127" y="773437"/>
              <a:ext cx="716781" cy="3201996"/>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9" name="文本框 58">
              <a:extLst>
                <a:ext uri="{FF2B5EF4-FFF2-40B4-BE49-F238E27FC236}">
                  <a16:creationId xmlns:a16="http://schemas.microsoft.com/office/drawing/2014/main" id="{FCB6DD16-5DCD-400C-07E4-1C46A22934C4}"/>
                </a:ext>
              </a:extLst>
            </p:cNvPr>
            <p:cNvSpPr txBox="1"/>
            <p:nvPr/>
          </p:nvSpPr>
          <p:spPr>
            <a:xfrm>
              <a:off x="3960298" y="1200128"/>
              <a:ext cx="738664" cy="837856"/>
            </a:xfrm>
            <a:prstGeom prst="rect">
              <a:avLst/>
            </a:prstGeom>
            <a:noFill/>
            <a:ln w="25400">
              <a:solidFill>
                <a:schemeClr val="accent1"/>
              </a:solidFill>
            </a:ln>
          </p:spPr>
          <p:txBody>
            <a:bodyPr vert="eaVert" wrap="square" rtlCol="0">
              <a:spAutoFit/>
            </a:bodyPr>
            <a:lstStyle>
              <a:defPPr>
                <a:defRPr lang="zh-CN"/>
              </a:defPPr>
            </a:lstStyle>
            <a:p>
              <a:r>
                <a:rPr lang="zh-CN" altLang="en-US" dirty="0"/>
                <a:t>高级搜索功能</a:t>
              </a:r>
              <a:endParaRPr lang="en-US" altLang="zh-CN" dirty="0"/>
            </a:p>
          </p:txBody>
        </p:sp>
        <p:sp>
          <p:nvSpPr>
            <p:cNvPr id="60" name="文本框 59">
              <a:extLst>
                <a:ext uri="{FF2B5EF4-FFF2-40B4-BE49-F238E27FC236}">
                  <a16:creationId xmlns:a16="http://schemas.microsoft.com/office/drawing/2014/main" id="{543DB0CA-5EE9-5799-74C4-06801DCF6780}"/>
                </a:ext>
              </a:extLst>
            </p:cNvPr>
            <p:cNvSpPr txBox="1"/>
            <p:nvPr/>
          </p:nvSpPr>
          <p:spPr>
            <a:xfrm>
              <a:off x="6136847" y="1068698"/>
              <a:ext cx="738664" cy="1027406"/>
            </a:xfrm>
            <a:prstGeom prst="rect">
              <a:avLst/>
            </a:prstGeom>
            <a:noFill/>
            <a:ln w="25400">
              <a:solidFill>
                <a:schemeClr val="accent1"/>
              </a:solidFill>
            </a:ln>
          </p:spPr>
          <p:txBody>
            <a:bodyPr vert="eaVert" wrap="square" rtlCol="0">
              <a:spAutoFit/>
            </a:bodyPr>
            <a:lstStyle>
              <a:defPPr>
                <a:defRPr lang="zh-CN"/>
              </a:defPPr>
            </a:lstStyle>
            <a:p>
              <a:r>
                <a:rPr lang="zh-CN" altLang="en-US" dirty="0"/>
                <a:t>评价和信誉系统</a:t>
              </a:r>
            </a:p>
          </p:txBody>
        </p:sp>
        <p:sp>
          <p:nvSpPr>
            <p:cNvPr id="61" name="文本框 60">
              <a:extLst>
                <a:ext uri="{FF2B5EF4-FFF2-40B4-BE49-F238E27FC236}">
                  <a16:creationId xmlns:a16="http://schemas.microsoft.com/office/drawing/2014/main" id="{A66C4B2E-A63E-9BDE-6E73-447A25461DB3}"/>
                </a:ext>
              </a:extLst>
            </p:cNvPr>
            <p:cNvSpPr txBox="1"/>
            <p:nvPr/>
          </p:nvSpPr>
          <p:spPr>
            <a:xfrm>
              <a:off x="5020185" y="1159587"/>
              <a:ext cx="738664" cy="914168"/>
            </a:xfrm>
            <a:prstGeom prst="rect">
              <a:avLst/>
            </a:prstGeom>
            <a:noFill/>
            <a:ln w="25400">
              <a:solidFill>
                <a:schemeClr val="accent1"/>
              </a:solidFill>
            </a:ln>
          </p:spPr>
          <p:txBody>
            <a:bodyPr vert="eaVert" wrap="square" rtlCol="0">
              <a:spAutoFit/>
            </a:bodyPr>
            <a:lstStyle>
              <a:defPPr>
                <a:defRPr lang="zh-CN"/>
              </a:defPPr>
            </a:lstStyle>
            <a:p>
              <a:r>
                <a:rPr lang="zh-CN" altLang="en-US" dirty="0"/>
                <a:t>实时消息通知</a:t>
              </a:r>
            </a:p>
          </p:txBody>
        </p:sp>
      </p:grpSp>
      <p:grpSp>
        <p:nvGrpSpPr>
          <p:cNvPr id="27" name="组合 26">
            <a:extLst>
              <a:ext uri="{FF2B5EF4-FFF2-40B4-BE49-F238E27FC236}">
                <a16:creationId xmlns:a16="http://schemas.microsoft.com/office/drawing/2014/main" id="{79151669-3DC2-4469-BE11-68BCC13590B6}"/>
              </a:ext>
            </a:extLst>
          </p:cNvPr>
          <p:cNvGrpSpPr/>
          <p:nvPr/>
        </p:nvGrpSpPr>
        <p:grpSpPr>
          <a:xfrm>
            <a:off x="6374363" y="4387411"/>
            <a:ext cx="3201996" cy="1711839"/>
            <a:chOff x="6374363" y="4387411"/>
            <a:chExt cx="3201996" cy="1711839"/>
          </a:xfrm>
        </p:grpSpPr>
        <p:sp>
          <p:nvSpPr>
            <p:cNvPr id="55" name="左大括号 54">
              <a:extLst>
                <a:ext uri="{FF2B5EF4-FFF2-40B4-BE49-F238E27FC236}">
                  <a16:creationId xmlns:a16="http://schemas.microsoft.com/office/drawing/2014/main" id="{2607285F-8B07-0FC8-274D-90C1401E2BF1}"/>
                </a:ext>
              </a:extLst>
            </p:cNvPr>
            <p:cNvSpPr/>
            <p:nvPr/>
          </p:nvSpPr>
          <p:spPr>
            <a:xfrm rot="5400000">
              <a:off x="7623986" y="3137788"/>
              <a:ext cx="702750" cy="3201996"/>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054289C2-FB7B-7438-41FB-7F920217ED72}"/>
                </a:ext>
              </a:extLst>
            </p:cNvPr>
            <p:cNvSpPr txBox="1"/>
            <p:nvPr/>
          </p:nvSpPr>
          <p:spPr>
            <a:xfrm>
              <a:off x="8569504" y="5151490"/>
              <a:ext cx="738664" cy="947760"/>
            </a:xfrm>
            <a:prstGeom prst="rect">
              <a:avLst/>
            </a:prstGeom>
            <a:noFill/>
            <a:ln w="25400">
              <a:solidFill>
                <a:schemeClr val="accent1"/>
              </a:solidFill>
            </a:ln>
          </p:spPr>
          <p:txBody>
            <a:bodyPr vert="eaVert" wrap="square" rtlCol="0">
              <a:spAutoFit/>
            </a:bodyPr>
            <a:lstStyle>
              <a:defPPr>
                <a:defRPr lang="zh-CN"/>
              </a:defPPr>
            </a:lstStyle>
            <a:p>
              <a:r>
                <a:rPr lang="zh-CN" altLang="en-US" dirty="0"/>
                <a:t>与校园合作</a:t>
              </a:r>
            </a:p>
          </p:txBody>
        </p:sp>
        <p:sp>
          <p:nvSpPr>
            <p:cNvPr id="63" name="文本框 62">
              <a:extLst>
                <a:ext uri="{FF2B5EF4-FFF2-40B4-BE49-F238E27FC236}">
                  <a16:creationId xmlns:a16="http://schemas.microsoft.com/office/drawing/2014/main" id="{8788EE29-EA01-0B2E-A7DD-1BFE946BBF41}"/>
                </a:ext>
              </a:extLst>
            </p:cNvPr>
            <p:cNvSpPr txBox="1"/>
            <p:nvPr/>
          </p:nvSpPr>
          <p:spPr>
            <a:xfrm>
              <a:off x="6586886" y="5151490"/>
              <a:ext cx="738664" cy="947760"/>
            </a:xfrm>
            <a:prstGeom prst="rect">
              <a:avLst/>
            </a:prstGeom>
            <a:noFill/>
            <a:ln w="25400">
              <a:solidFill>
                <a:schemeClr val="accent1"/>
              </a:solidFill>
            </a:ln>
          </p:spPr>
          <p:txBody>
            <a:bodyPr vert="eaVert" wrap="square" rtlCol="0">
              <a:spAutoFit/>
            </a:bodyPr>
            <a:lstStyle>
              <a:defPPr>
                <a:defRPr lang="zh-CN"/>
              </a:defPPr>
            </a:lstStyle>
            <a:p>
              <a:r>
                <a:rPr lang="zh-CN" altLang="en-US" dirty="0"/>
                <a:t>实现社交功能</a:t>
              </a:r>
            </a:p>
          </p:txBody>
        </p:sp>
      </p:grpSp>
    </p:spTree>
    <p:custDataLst>
      <p:tags r:id="rId1"/>
    </p:custDataLst>
    <p:extLst>
      <p:ext uri="{BB962C8B-B14F-4D97-AF65-F5344CB8AC3E}">
        <p14:creationId xmlns:p14="http://schemas.microsoft.com/office/powerpoint/2010/main" val="346666217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72" y="3241369"/>
            <a:ext cx="10627995" cy="2520815"/>
            <a:chOff x="1596" y="3848"/>
            <a:chExt cx="6898" cy="575"/>
          </a:xfrm>
        </p:grpSpPr>
        <p:sp>
          <p:nvSpPr>
            <p:cNvPr id="4" name="标题"/>
            <p:cNvSpPr txBox="1"/>
            <p:nvPr/>
          </p:nvSpPr>
          <p:spPr>
            <a:xfrm>
              <a:off x="1750" y="3848"/>
              <a:ext cx="3803" cy="442"/>
            </a:xfrm>
            <a:prstGeom prst="rect">
              <a:avLst/>
            </a:prstGeom>
            <a:noFill/>
          </p:spPr>
          <p:txBody>
            <a:bodyPr wrap="square" rtlCol="0">
              <a:spAutoFit/>
            </a:bodyPr>
            <a:lstStyle/>
            <a:p>
              <a:pPr algn="l" fontAlgn="base">
                <a:spcBef>
                  <a:spcPct val="0"/>
                </a:spcBef>
                <a:spcAft>
                  <a:spcPct val="0"/>
                </a:spcAft>
                <a:defRPr/>
              </a:pPr>
              <a:r>
                <a:rPr lang="zh-CN" altLang="en-US" sz="6000" b="1" dirty="0">
                  <a:solidFill>
                    <a:srgbClr val="095FAD"/>
                  </a:solidFill>
                  <a:latin typeface="华康俪金黑W8(P)" panose="020B0800000000000000" charset="-122"/>
                  <a:ea typeface="华康俪金黑W8(P)" panose="020B0800000000000000" charset="-122"/>
                  <a:cs typeface="华康俪金黑W8(P)" panose="020B0800000000000000" charset="-122"/>
                  <a:sym typeface="+mn-ea"/>
                </a:rPr>
                <a:t>原型模型的制作与展示</a:t>
              </a:r>
            </a:p>
          </p:txBody>
        </p:sp>
        <p:sp>
          <p:nvSpPr>
            <p:cNvPr id="9" name="标题"/>
            <p:cNvSpPr txBox="1"/>
            <p:nvPr/>
          </p:nvSpPr>
          <p:spPr>
            <a:xfrm>
              <a:off x="1596" y="4290"/>
              <a:ext cx="6898" cy="133"/>
            </a:xfrm>
            <a:prstGeom prst="rect">
              <a:avLst/>
            </a:prstGeom>
            <a:noFill/>
          </p:spPr>
          <p:txBody>
            <a:bodyPr wrap="square" rtlCol="0">
              <a:spAutoFit/>
            </a:bodyPr>
            <a:lstStyle/>
            <a:p>
              <a:pPr lvl="0" algn="l" fontAlgn="base">
                <a:spcBef>
                  <a:spcPct val="0"/>
                </a:spcBef>
                <a:spcAft>
                  <a:spcPct val="0"/>
                </a:spcAft>
                <a:defRPr/>
              </a:pPr>
              <a:r>
                <a:rPr lang="en-US" altLang="zh-CN" sz="3200" dirty="0">
                  <a:solidFill>
                    <a:srgbClr val="095FAD"/>
                  </a:solidFill>
                  <a:latin typeface="华康俪金黑W8(P)" panose="020B0800000000000000" charset="-122"/>
                  <a:ea typeface="华康俪金黑W8(P)" panose="020B0800000000000000" charset="-122"/>
                  <a:sym typeface="+mn-ea"/>
                </a:rPr>
                <a:t>Prototype model production and display</a:t>
              </a:r>
            </a:p>
          </p:txBody>
        </p:sp>
      </p:grpSp>
      <p:sp>
        <p:nvSpPr>
          <p:cNvPr id="19" name="任意多边形 18"/>
          <p:cNvSpPr/>
          <p:nvPr/>
        </p:nvSpPr>
        <p:spPr>
          <a:xfrm rot="1920000">
            <a:off x="2903806" y="-1754019"/>
            <a:ext cx="11539606" cy="5185865"/>
          </a:xfrm>
          <a:custGeom>
            <a:avLst/>
            <a:gdLst/>
            <a:ahLst/>
            <a:cxnLst>
              <a:cxn ang="3">
                <a:pos x="hc" y="t"/>
              </a:cxn>
              <a:cxn ang="cd2">
                <a:pos x="l" y="vc"/>
              </a:cxn>
              <a:cxn ang="cd4">
                <a:pos x="hc" y="b"/>
              </a:cxn>
              <a:cxn ang="0">
                <a:pos x="r" y="vc"/>
              </a:cxn>
            </a:cxnLst>
            <a:rect l="l" t="t" r="r" b="b"/>
            <a:pathLst>
              <a:path w="18173" h="8167">
                <a:moveTo>
                  <a:pt x="13069" y="0"/>
                </a:moveTo>
                <a:lnTo>
                  <a:pt x="18173" y="8167"/>
                </a:lnTo>
                <a:lnTo>
                  <a:pt x="0" y="8167"/>
                </a:lnTo>
                <a:lnTo>
                  <a:pt x="13069" y="0"/>
                </a:lnTo>
                <a:close/>
              </a:path>
            </a:pathLst>
          </a:custGeom>
          <a:solidFill>
            <a:srgbClr val="095F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标题"/>
          <p:cNvSpPr txBox="1"/>
          <p:nvPr/>
        </p:nvSpPr>
        <p:spPr>
          <a:xfrm>
            <a:off x="7305040" y="825500"/>
            <a:ext cx="4359275" cy="2847340"/>
          </a:xfrm>
          <a:prstGeom prst="rect">
            <a:avLst/>
          </a:prstGeom>
          <a:noFill/>
        </p:spPr>
        <p:txBody>
          <a:bodyPr wrap="square" rtlCol="0">
            <a:spAutoFit/>
          </a:bodyPr>
          <a:lstStyle/>
          <a:p>
            <a:pPr algn="r">
              <a:lnSpc>
                <a:spcPct val="90000"/>
              </a:lnSpc>
            </a:pPr>
            <a:r>
              <a:rPr lang="en-US" sz="19900" b="1">
                <a:solidFill>
                  <a:schemeClr val="bg1"/>
                </a:solidFill>
                <a:latin typeface="+mn-ea"/>
                <a:cs typeface="方正颜宋简体_大" panose="02000000000000000000" charset="-122"/>
              </a:rPr>
              <a:t>03</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25"/>
          <p:cNvSpPr/>
          <p:nvPr>
            <p:custDataLst>
              <p:tags r:id="rId2"/>
            </p:custDataLst>
          </p:nvPr>
        </p:nvSpPr>
        <p:spPr>
          <a:xfrm>
            <a:off x="9894570" y="201930"/>
            <a:ext cx="1981200" cy="414655"/>
          </a:xfrm>
          <a:custGeom>
            <a:avLst/>
            <a:gdLst/>
            <a:ahLst/>
            <a:cxnLst>
              <a:cxn ang="3">
                <a:pos x="hc" y="t"/>
              </a:cxn>
              <a:cxn ang="cd2">
                <a:pos x="l" y="vc"/>
              </a:cxn>
              <a:cxn ang="cd4">
                <a:pos x="hc" y="b"/>
              </a:cxn>
              <a:cxn ang="0">
                <a:pos x="r" y="vc"/>
              </a:cxn>
            </a:cxnLst>
            <a:rect l="l" t="t" r="r" b="b"/>
            <a:pathLst>
              <a:path w="12986" h="2720">
                <a:moveTo>
                  <a:pt x="620" y="1906"/>
                </a:moveTo>
                <a:lnTo>
                  <a:pt x="624" y="1918"/>
                </a:lnTo>
                <a:lnTo>
                  <a:pt x="626" y="1940"/>
                </a:lnTo>
                <a:lnTo>
                  <a:pt x="621" y="1961"/>
                </a:lnTo>
                <a:cubicBezTo>
                  <a:pt x="601" y="1965"/>
                  <a:pt x="583" y="1973"/>
                  <a:pt x="572" y="1984"/>
                </a:cubicBezTo>
                <a:lnTo>
                  <a:pt x="572" y="1984"/>
                </a:lnTo>
                <a:cubicBezTo>
                  <a:pt x="576" y="1989"/>
                  <a:pt x="584" y="1993"/>
                  <a:pt x="591" y="1995"/>
                </a:cubicBezTo>
                <a:cubicBezTo>
                  <a:pt x="597" y="2002"/>
                  <a:pt x="606" y="2009"/>
                  <a:pt x="613" y="2014"/>
                </a:cubicBezTo>
                <a:cubicBezTo>
                  <a:pt x="616" y="2021"/>
                  <a:pt x="622" y="2026"/>
                  <a:pt x="628" y="2029"/>
                </a:cubicBezTo>
                <a:lnTo>
                  <a:pt x="625" y="2048"/>
                </a:lnTo>
                <a:lnTo>
                  <a:pt x="611" y="2051"/>
                </a:lnTo>
                <a:cubicBezTo>
                  <a:pt x="592" y="2025"/>
                  <a:pt x="605" y="2034"/>
                  <a:pt x="599" y="2025"/>
                </a:cubicBezTo>
                <a:cubicBezTo>
                  <a:pt x="587" y="2013"/>
                  <a:pt x="571" y="2002"/>
                  <a:pt x="558" y="1995"/>
                </a:cubicBezTo>
                <a:cubicBezTo>
                  <a:pt x="545" y="2001"/>
                  <a:pt x="530" y="2008"/>
                  <a:pt x="518" y="2014"/>
                </a:cubicBezTo>
                <a:lnTo>
                  <a:pt x="487" y="2021"/>
                </a:lnTo>
                <a:lnTo>
                  <a:pt x="486" y="2021"/>
                </a:lnTo>
                <a:cubicBezTo>
                  <a:pt x="464" y="2021"/>
                  <a:pt x="439" y="2019"/>
                  <a:pt x="419" y="2016"/>
                </a:cubicBezTo>
                <a:cubicBezTo>
                  <a:pt x="409" y="2013"/>
                  <a:pt x="400" y="2007"/>
                  <a:pt x="393" y="2002"/>
                </a:cubicBezTo>
                <a:cubicBezTo>
                  <a:pt x="383" y="1996"/>
                  <a:pt x="378" y="1986"/>
                  <a:pt x="378" y="1976"/>
                </a:cubicBezTo>
                <a:lnTo>
                  <a:pt x="378" y="1976"/>
                </a:lnTo>
                <a:lnTo>
                  <a:pt x="378" y="1975"/>
                </a:lnTo>
                <a:lnTo>
                  <a:pt x="378" y="1975"/>
                </a:lnTo>
                <a:lnTo>
                  <a:pt x="378" y="1974"/>
                </a:lnTo>
                <a:cubicBezTo>
                  <a:pt x="379" y="1971"/>
                  <a:pt x="382" y="1970"/>
                  <a:pt x="384" y="1970"/>
                </a:cubicBezTo>
                <a:cubicBezTo>
                  <a:pt x="385" y="1970"/>
                  <a:pt x="388" y="1971"/>
                  <a:pt x="389" y="1971"/>
                </a:cubicBezTo>
                <a:cubicBezTo>
                  <a:pt x="393" y="1998"/>
                  <a:pt x="431" y="1999"/>
                  <a:pt x="469" y="2003"/>
                </a:cubicBezTo>
                <a:cubicBezTo>
                  <a:pt x="555" y="1989"/>
                  <a:pt x="507" y="1990"/>
                  <a:pt x="537" y="1980"/>
                </a:cubicBezTo>
                <a:cubicBezTo>
                  <a:pt x="525" y="1973"/>
                  <a:pt x="509" y="1966"/>
                  <a:pt x="495" y="1961"/>
                </a:cubicBezTo>
                <a:cubicBezTo>
                  <a:pt x="485" y="1954"/>
                  <a:pt x="476" y="1944"/>
                  <a:pt x="470" y="1935"/>
                </a:cubicBezTo>
                <a:lnTo>
                  <a:pt x="470" y="1934"/>
                </a:lnTo>
                <a:lnTo>
                  <a:pt x="470" y="1934"/>
                </a:lnTo>
                <a:lnTo>
                  <a:pt x="470" y="1934"/>
                </a:lnTo>
                <a:lnTo>
                  <a:pt x="470" y="1933"/>
                </a:lnTo>
                <a:lnTo>
                  <a:pt x="470" y="1933"/>
                </a:lnTo>
                <a:cubicBezTo>
                  <a:pt x="470" y="1926"/>
                  <a:pt x="475" y="1919"/>
                  <a:pt x="482" y="1916"/>
                </a:cubicBezTo>
                <a:cubicBezTo>
                  <a:pt x="484" y="1920"/>
                  <a:pt x="490" y="1924"/>
                  <a:pt x="495" y="1926"/>
                </a:cubicBezTo>
                <a:cubicBezTo>
                  <a:pt x="491" y="1928"/>
                  <a:pt x="489" y="1931"/>
                  <a:pt x="489" y="1932"/>
                </a:cubicBezTo>
                <a:lnTo>
                  <a:pt x="488" y="1932"/>
                </a:lnTo>
                <a:cubicBezTo>
                  <a:pt x="491" y="1938"/>
                  <a:pt x="497" y="1943"/>
                  <a:pt x="503" y="1945"/>
                </a:cubicBezTo>
                <a:lnTo>
                  <a:pt x="510" y="1946"/>
                </a:lnTo>
                <a:lnTo>
                  <a:pt x="512" y="1949"/>
                </a:lnTo>
                <a:lnTo>
                  <a:pt x="552" y="1972"/>
                </a:lnTo>
                <a:cubicBezTo>
                  <a:pt x="567" y="1961"/>
                  <a:pt x="586" y="1950"/>
                  <a:pt x="603" y="1942"/>
                </a:cubicBezTo>
                <a:cubicBezTo>
                  <a:pt x="604" y="1939"/>
                  <a:pt x="605" y="1934"/>
                  <a:pt x="605" y="1930"/>
                </a:cubicBezTo>
                <a:lnTo>
                  <a:pt x="604" y="1919"/>
                </a:lnTo>
                <a:lnTo>
                  <a:pt x="606" y="1905"/>
                </a:lnTo>
                <a:lnTo>
                  <a:pt x="619" y="1902"/>
                </a:lnTo>
                <a:lnTo>
                  <a:pt x="620" y="1906"/>
                </a:lnTo>
                <a:close/>
                <a:moveTo>
                  <a:pt x="506" y="2029"/>
                </a:moveTo>
                <a:cubicBezTo>
                  <a:pt x="512" y="2038"/>
                  <a:pt x="517" y="2051"/>
                  <a:pt x="519" y="2062"/>
                </a:cubicBezTo>
                <a:cubicBezTo>
                  <a:pt x="521" y="2074"/>
                  <a:pt x="523" y="2089"/>
                  <a:pt x="522" y="2100"/>
                </a:cubicBezTo>
                <a:cubicBezTo>
                  <a:pt x="520" y="2117"/>
                  <a:pt x="526" y="2103"/>
                  <a:pt x="517" y="2141"/>
                </a:cubicBezTo>
                <a:lnTo>
                  <a:pt x="512" y="2147"/>
                </a:lnTo>
                <a:cubicBezTo>
                  <a:pt x="472" y="2130"/>
                  <a:pt x="500" y="2124"/>
                  <a:pt x="490" y="2112"/>
                </a:cubicBezTo>
                <a:cubicBezTo>
                  <a:pt x="490" y="2110"/>
                  <a:pt x="490" y="2107"/>
                  <a:pt x="490" y="2107"/>
                </a:cubicBezTo>
                <a:lnTo>
                  <a:pt x="500" y="2102"/>
                </a:lnTo>
                <a:lnTo>
                  <a:pt x="504" y="2106"/>
                </a:lnTo>
                <a:lnTo>
                  <a:pt x="503" y="2108"/>
                </a:lnTo>
                <a:lnTo>
                  <a:pt x="505" y="2107"/>
                </a:lnTo>
                <a:lnTo>
                  <a:pt x="504" y="2106"/>
                </a:lnTo>
                <a:lnTo>
                  <a:pt x="504" y="2098"/>
                </a:lnTo>
                <a:cubicBezTo>
                  <a:pt x="503" y="2083"/>
                  <a:pt x="502" y="2067"/>
                  <a:pt x="501" y="2054"/>
                </a:cubicBezTo>
                <a:cubicBezTo>
                  <a:pt x="497" y="2048"/>
                  <a:pt x="494" y="2039"/>
                  <a:pt x="492" y="2032"/>
                </a:cubicBezTo>
                <a:lnTo>
                  <a:pt x="496" y="2025"/>
                </a:lnTo>
                <a:lnTo>
                  <a:pt x="506" y="2029"/>
                </a:lnTo>
                <a:close/>
                <a:moveTo>
                  <a:pt x="891" y="2174"/>
                </a:moveTo>
                <a:cubicBezTo>
                  <a:pt x="884" y="2187"/>
                  <a:pt x="878" y="2199"/>
                  <a:pt x="874" y="2208"/>
                </a:cubicBezTo>
                <a:lnTo>
                  <a:pt x="895" y="2210"/>
                </a:lnTo>
                <a:lnTo>
                  <a:pt x="899" y="2209"/>
                </a:lnTo>
                <a:cubicBezTo>
                  <a:pt x="906" y="2211"/>
                  <a:pt x="912" y="2217"/>
                  <a:pt x="915" y="2223"/>
                </a:cubicBezTo>
                <a:lnTo>
                  <a:pt x="913" y="2230"/>
                </a:lnTo>
                <a:lnTo>
                  <a:pt x="902" y="2230"/>
                </a:lnTo>
                <a:lnTo>
                  <a:pt x="882" y="2221"/>
                </a:lnTo>
                <a:lnTo>
                  <a:pt x="877" y="2223"/>
                </a:lnTo>
                <a:lnTo>
                  <a:pt x="863" y="2219"/>
                </a:lnTo>
                <a:cubicBezTo>
                  <a:pt x="849" y="2232"/>
                  <a:pt x="832" y="2244"/>
                  <a:pt x="818" y="2254"/>
                </a:cubicBezTo>
                <a:lnTo>
                  <a:pt x="817" y="2254"/>
                </a:lnTo>
                <a:cubicBezTo>
                  <a:pt x="823" y="2254"/>
                  <a:pt x="832" y="2255"/>
                  <a:pt x="839" y="2255"/>
                </a:cubicBezTo>
                <a:lnTo>
                  <a:pt x="854" y="2236"/>
                </a:lnTo>
                <a:lnTo>
                  <a:pt x="861" y="2235"/>
                </a:lnTo>
                <a:cubicBezTo>
                  <a:pt x="866" y="2237"/>
                  <a:pt x="871" y="2242"/>
                  <a:pt x="873" y="2247"/>
                </a:cubicBezTo>
                <a:cubicBezTo>
                  <a:pt x="871" y="2250"/>
                  <a:pt x="870" y="2253"/>
                  <a:pt x="870" y="2255"/>
                </a:cubicBezTo>
                <a:cubicBezTo>
                  <a:pt x="870" y="2257"/>
                  <a:pt x="871" y="2259"/>
                  <a:pt x="872" y="2260"/>
                </a:cubicBezTo>
                <a:lnTo>
                  <a:pt x="885" y="2269"/>
                </a:lnTo>
                <a:lnTo>
                  <a:pt x="886" y="2278"/>
                </a:lnTo>
                <a:lnTo>
                  <a:pt x="880" y="2282"/>
                </a:lnTo>
                <a:cubicBezTo>
                  <a:pt x="871" y="2278"/>
                  <a:pt x="861" y="2276"/>
                  <a:pt x="854" y="2276"/>
                </a:cubicBezTo>
                <a:lnTo>
                  <a:pt x="853" y="2276"/>
                </a:lnTo>
                <a:lnTo>
                  <a:pt x="853" y="2276"/>
                </a:lnTo>
                <a:lnTo>
                  <a:pt x="852" y="2276"/>
                </a:lnTo>
                <a:lnTo>
                  <a:pt x="852" y="2276"/>
                </a:lnTo>
                <a:lnTo>
                  <a:pt x="840" y="2292"/>
                </a:lnTo>
                <a:lnTo>
                  <a:pt x="840" y="2292"/>
                </a:lnTo>
                <a:lnTo>
                  <a:pt x="839" y="2291"/>
                </a:lnTo>
                <a:lnTo>
                  <a:pt x="840" y="2292"/>
                </a:lnTo>
                <a:lnTo>
                  <a:pt x="840" y="2292"/>
                </a:lnTo>
                <a:cubicBezTo>
                  <a:pt x="847" y="2294"/>
                  <a:pt x="856" y="2299"/>
                  <a:pt x="863" y="2305"/>
                </a:cubicBezTo>
                <a:lnTo>
                  <a:pt x="865" y="2314"/>
                </a:lnTo>
                <a:lnTo>
                  <a:pt x="856" y="2318"/>
                </a:lnTo>
                <a:cubicBezTo>
                  <a:pt x="849" y="2312"/>
                  <a:pt x="840" y="2308"/>
                  <a:pt x="834" y="2308"/>
                </a:cubicBezTo>
                <a:cubicBezTo>
                  <a:pt x="832" y="2308"/>
                  <a:pt x="830" y="2309"/>
                  <a:pt x="830" y="2309"/>
                </a:cubicBezTo>
                <a:lnTo>
                  <a:pt x="809" y="2337"/>
                </a:lnTo>
                <a:lnTo>
                  <a:pt x="798" y="2340"/>
                </a:lnTo>
                <a:lnTo>
                  <a:pt x="790" y="2335"/>
                </a:lnTo>
                <a:cubicBezTo>
                  <a:pt x="782" y="2321"/>
                  <a:pt x="773" y="2305"/>
                  <a:pt x="765" y="2293"/>
                </a:cubicBezTo>
                <a:cubicBezTo>
                  <a:pt x="766" y="2287"/>
                  <a:pt x="771" y="2282"/>
                  <a:pt x="775" y="2280"/>
                </a:cubicBezTo>
                <a:cubicBezTo>
                  <a:pt x="790" y="2284"/>
                  <a:pt x="806" y="2286"/>
                  <a:pt x="819" y="2287"/>
                </a:cubicBezTo>
                <a:lnTo>
                  <a:pt x="828" y="2273"/>
                </a:lnTo>
                <a:lnTo>
                  <a:pt x="829" y="2272"/>
                </a:lnTo>
                <a:cubicBezTo>
                  <a:pt x="820" y="2272"/>
                  <a:pt x="809" y="2270"/>
                  <a:pt x="799" y="2269"/>
                </a:cubicBezTo>
                <a:cubicBezTo>
                  <a:pt x="793" y="2266"/>
                  <a:pt x="788" y="2260"/>
                  <a:pt x="787" y="2255"/>
                </a:cubicBezTo>
                <a:lnTo>
                  <a:pt x="793" y="2246"/>
                </a:lnTo>
                <a:cubicBezTo>
                  <a:pt x="803" y="2240"/>
                  <a:pt x="815" y="2233"/>
                  <a:pt x="825" y="2226"/>
                </a:cubicBezTo>
                <a:cubicBezTo>
                  <a:pt x="829" y="2221"/>
                  <a:pt x="833" y="2217"/>
                  <a:pt x="835" y="2215"/>
                </a:cubicBezTo>
                <a:lnTo>
                  <a:pt x="817" y="2210"/>
                </a:lnTo>
                <a:lnTo>
                  <a:pt x="806" y="2203"/>
                </a:lnTo>
                <a:lnTo>
                  <a:pt x="810" y="2193"/>
                </a:lnTo>
                <a:cubicBezTo>
                  <a:pt x="824" y="2198"/>
                  <a:pt x="839" y="2202"/>
                  <a:pt x="850" y="2202"/>
                </a:cubicBezTo>
                <a:cubicBezTo>
                  <a:pt x="856" y="2197"/>
                  <a:pt x="861" y="2190"/>
                  <a:pt x="866" y="2184"/>
                </a:cubicBezTo>
                <a:cubicBezTo>
                  <a:pt x="867" y="2177"/>
                  <a:pt x="872" y="2169"/>
                  <a:pt x="877" y="2163"/>
                </a:cubicBezTo>
                <a:lnTo>
                  <a:pt x="885" y="2164"/>
                </a:lnTo>
                <a:lnTo>
                  <a:pt x="891" y="2174"/>
                </a:lnTo>
                <a:close/>
                <a:moveTo>
                  <a:pt x="745" y="2147"/>
                </a:moveTo>
                <a:cubicBezTo>
                  <a:pt x="755" y="2156"/>
                  <a:pt x="769" y="2166"/>
                  <a:pt x="781" y="2175"/>
                </a:cubicBezTo>
                <a:lnTo>
                  <a:pt x="784" y="2185"/>
                </a:lnTo>
                <a:cubicBezTo>
                  <a:pt x="782" y="2195"/>
                  <a:pt x="770" y="2200"/>
                  <a:pt x="764" y="2199"/>
                </a:cubicBezTo>
                <a:cubicBezTo>
                  <a:pt x="757" y="2200"/>
                  <a:pt x="750" y="2196"/>
                  <a:pt x="745" y="2191"/>
                </a:cubicBezTo>
                <a:lnTo>
                  <a:pt x="745" y="2190"/>
                </a:lnTo>
                <a:lnTo>
                  <a:pt x="745" y="2189"/>
                </a:lnTo>
                <a:cubicBezTo>
                  <a:pt x="744" y="2183"/>
                  <a:pt x="749" y="2179"/>
                  <a:pt x="753" y="2179"/>
                </a:cubicBezTo>
                <a:cubicBezTo>
                  <a:pt x="742" y="2161"/>
                  <a:pt x="740" y="2166"/>
                  <a:pt x="733" y="2158"/>
                </a:cubicBezTo>
                <a:lnTo>
                  <a:pt x="729" y="2151"/>
                </a:lnTo>
                <a:lnTo>
                  <a:pt x="734" y="2143"/>
                </a:lnTo>
                <a:lnTo>
                  <a:pt x="745" y="2147"/>
                </a:lnTo>
                <a:close/>
                <a:moveTo>
                  <a:pt x="726" y="2216"/>
                </a:moveTo>
                <a:lnTo>
                  <a:pt x="730" y="2224"/>
                </a:lnTo>
                <a:cubicBezTo>
                  <a:pt x="725" y="2234"/>
                  <a:pt x="716" y="2241"/>
                  <a:pt x="706" y="2244"/>
                </a:cubicBezTo>
                <a:cubicBezTo>
                  <a:pt x="703" y="2246"/>
                  <a:pt x="702" y="2249"/>
                  <a:pt x="702" y="2250"/>
                </a:cubicBezTo>
                <a:lnTo>
                  <a:pt x="702" y="2251"/>
                </a:lnTo>
                <a:lnTo>
                  <a:pt x="703" y="2252"/>
                </a:lnTo>
                <a:lnTo>
                  <a:pt x="703" y="2252"/>
                </a:lnTo>
                <a:lnTo>
                  <a:pt x="703" y="2253"/>
                </a:lnTo>
                <a:lnTo>
                  <a:pt x="703" y="2253"/>
                </a:lnTo>
                <a:lnTo>
                  <a:pt x="714" y="2274"/>
                </a:lnTo>
                <a:lnTo>
                  <a:pt x="713" y="2284"/>
                </a:lnTo>
                <a:lnTo>
                  <a:pt x="733" y="2305"/>
                </a:lnTo>
                <a:cubicBezTo>
                  <a:pt x="740" y="2320"/>
                  <a:pt x="751" y="2334"/>
                  <a:pt x="762" y="2344"/>
                </a:cubicBezTo>
                <a:lnTo>
                  <a:pt x="762" y="2347"/>
                </a:lnTo>
                <a:cubicBezTo>
                  <a:pt x="775" y="2377"/>
                  <a:pt x="815" y="2409"/>
                  <a:pt x="859" y="2445"/>
                </a:cubicBezTo>
                <a:lnTo>
                  <a:pt x="850" y="2452"/>
                </a:lnTo>
                <a:cubicBezTo>
                  <a:pt x="838" y="2448"/>
                  <a:pt x="825" y="2443"/>
                  <a:pt x="815" y="2437"/>
                </a:cubicBezTo>
                <a:cubicBezTo>
                  <a:pt x="804" y="2427"/>
                  <a:pt x="790" y="2417"/>
                  <a:pt x="779" y="2409"/>
                </a:cubicBezTo>
                <a:cubicBezTo>
                  <a:pt x="766" y="2398"/>
                  <a:pt x="754" y="2382"/>
                  <a:pt x="745" y="2368"/>
                </a:cubicBezTo>
                <a:cubicBezTo>
                  <a:pt x="727" y="2331"/>
                  <a:pt x="717" y="2324"/>
                  <a:pt x="703" y="2302"/>
                </a:cubicBezTo>
                <a:cubicBezTo>
                  <a:pt x="692" y="2295"/>
                  <a:pt x="679" y="2289"/>
                  <a:pt x="668" y="2284"/>
                </a:cubicBezTo>
                <a:cubicBezTo>
                  <a:pt x="662" y="2282"/>
                  <a:pt x="657" y="2276"/>
                  <a:pt x="655" y="2271"/>
                </a:cubicBezTo>
                <a:cubicBezTo>
                  <a:pt x="655" y="2265"/>
                  <a:pt x="661" y="2262"/>
                  <a:pt x="666" y="2262"/>
                </a:cubicBezTo>
                <a:cubicBezTo>
                  <a:pt x="673" y="2266"/>
                  <a:pt x="682" y="2268"/>
                  <a:pt x="688" y="2268"/>
                </a:cubicBezTo>
                <a:lnTo>
                  <a:pt x="686" y="2268"/>
                </a:lnTo>
                <a:cubicBezTo>
                  <a:pt x="673" y="2244"/>
                  <a:pt x="684" y="2260"/>
                  <a:pt x="680" y="2253"/>
                </a:cubicBezTo>
                <a:cubicBezTo>
                  <a:pt x="680" y="2245"/>
                  <a:pt x="683" y="2237"/>
                  <a:pt x="687" y="2232"/>
                </a:cubicBezTo>
                <a:cubicBezTo>
                  <a:pt x="693" y="2227"/>
                  <a:pt x="700" y="2223"/>
                  <a:pt x="703" y="2221"/>
                </a:cubicBezTo>
                <a:cubicBezTo>
                  <a:pt x="695" y="2218"/>
                  <a:pt x="684" y="2214"/>
                  <a:pt x="674" y="2210"/>
                </a:cubicBezTo>
                <a:cubicBezTo>
                  <a:pt x="673" y="2206"/>
                  <a:pt x="670" y="2202"/>
                  <a:pt x="668" y="2199"/>
                </a:cubicBezTo>
                <a:lnTo>
                  <a:pt x="674" y="2192"/>
                </a:lnTo>
                <a:cubicBezTo>
                  <a:pt x="686" y="2196"/>
                  <a:pt x="702" y="2202"/>
                  <a:pt x="715" y="2206"/>
                </a:cubicBezTo>
                <a:lnTo>
                  <a:pt x="726" y="2216"/>
                </a:lnTo>
                <a:close/>
                <a:moveTo>
                  <a:pt x="806" y="2305"/>
                </a:moveTo>
                <a:cubicBezTo>
                  <a:pt x="801" y="2304"/>
                  <a:pt x="807" y="2304"/>
                  <a:pt x="791" y="2303"/>
                </a:cubicBezTo>
                <a:lnTo>
                  <a:pt x="799" y="2314"/>
                </a:lnTo>
                <a:lnTo>
                  <a:pt x="806" y="2305"/>
                </a:lnTo>
                <a:close/>
                <a:moveTo>
                  <a:pt x="799" y="2314"/>
                </a:moveTo>
                <a:lnTo>
                  <a:pt x="799" y="2315"/>
                </a:lnTo>
                <a:lnTo>
                  <a:pt x="799" y="2315"/>
                </a:lnTo>
                <a:lnTo>
                  <a:pt x="799" y="2314"/>
                </a:lnTo>
                <a:close/>
                <a:moveTo>
                  <a:pt x="1261" y="2315"/>
                </a:moveTo>
                <a:cubicBezTo>
                  <a:pt x="1268" y="2319"/>
                  <a:pt x="1277" y="2322"/>
                  <a:pt x="1285" y="2324"/>
                </a:cubicBezTo>
                <a:cubicBezTo>
                  <a:pt x="1286" y="2328"/>
                  <a:pt x="1286" y="2333"/>
                  <a:pt x="1286" y="2335"/>
                </a:cubicBezTo>
                <a:cubicBezTo>
                  <a:pt x="1286" y="2349"/>
                  <a:pt x="1281" y="2363"/>
                  <a:pt x="1273" y="2372"/>
                </a:cubicBezTo>
                <a:lnTo>
                  <a:pt x="1254" y="2396"/>
                </a:lnTo>
                <a:cubicBezTo>
                  <a:pt x="1243" y="2406"/>
                  <a:pt x="1229" y="2421"/>
                  <a:pt x="1217" y="2435"/>
                </a:cubicBezTo>
                <a:cubicBezTo>
                  <a:pt x="1215" y="2435"/>
                  <a:pt x="1213" y="2435"/>
                  <a:pt x="1213" y="2435"/>
                </a:cubicBezTo>
                <a:cubicBezTo>
                  <a:pt x="1207" y="2435"/>
                  <a:pt x="1202" y="2434"/>
                  <a:pt x="1198" y="2433"/>
                </a:cubicBezTo>
                <a:lnTo>
                  <a:pt x="1198" y="2432"/>
                </a:lnTo>
                <a:lnTo>
                  <a:pt x="1198" y="2432"/>
                </a:lnTo>
                <a:lnTo>
                  <a:pt x="1198" y="2431"/>
                </a:lnTo>
                <a:lnTo>
                  <a:pt x="1197" y="2431"/>
                </a:lnTo>
                <a:lnTo>
                  <a:pt x="1198" y="2431"/>
                </a:lnTo>
                <a:lnTo>
                  <a:pt x="1198" y="2430"/>
                </a:lnTo>
                <a:lnTo>
                  <a:pt x="1198" y="2430"/>
                </a:lnTo>
                <a:lnTo>
                  <a:pt x="1198" y="2429"/>
                </a:lnTo>
                <a:lnTo>
                  <a:pt x="1198" y="2428"/>
                </a:lnTo>
                <a:cubicBezTo>
                  <a:pt x="1199" y="2426"/>
                  <a:pt x="1200" y="2424"/>
                  <a:pt x="1200" y="2424"/>
                </a:cubicBezTo>
                <a:lnTo>
                  <a:pt x="1199" y="2422"/>
                </a:lnTo>
                <a:cubicBezTo>
                  <a:pt x="1197" y="2424"/>
                  <a:pt x="1197" y="2426"/>
                  <a:pt x="1197" y="2427"/>
                </a:cubicBezTo>
                <a:cubicBezTo>
                  <a:pt x="1197" y="2428"/>
                  <a:pt x="1197" y="2431"/>
                  <a:pt x="1197" y="2431"/>
                </a:cubicBezTo>
                <a:cubicBezTo>
                  <a:pt x="1195" y="2435"/>
                  <a:pt x="1193" y="2441"/>
                  <a:pt x="1193" y="2445"/>
                </a:cubicBezTo>
                <a:cubicBezTo>
                  <a:pt x="1193" y="2447"/>
                  <a:pt x="1193" y="2449"/>
                  <a:pt x="1194" y="2450"/>
                </a:cubicBezTo>
                <a:cubicBezTo>
                  <a:pt x="1201" y="2453"/>
                  <a:pt x="1211" y="2457"/>
                  <a:pt x="1219" y="2460"/>
                </a:cubicBezTo>
                <a:cubicBezTo>
                  <a:pt x="1222" y="2464"/>
                  <a:pt x="1222" y="2469"/>
                  <a:pt x="1222" y="2471"/>
                </a:cubicBezTo>
                <a:cubicBezTo>
                  <a:pt x="1222" y="2473"/>
                  <a:pt x="1222" y="2477"/>
                  <a:pt x="1221" y="2478"/>
                </a:cubicBezTo>
                <a:cubicBezTo>
                  <a:pt x="1205" y="2490"/>
                  <a:pt x="1225" y="2482"/>
                  <a:pt x="1184" y="2503"/>
                </a:cubicBezTo>
                <a:lnTo>
                  <a:pt x="1180" y="2511"/>
                </a:lnTo>
                <a:cubicBezTo>
                  <a:pt x="1178" y="2511"/>
                  <a:pt x="1175" y="2511"/>
                  <a:pt x="1174" y="2511"/>
                </a:cubicBezTo>
                <a:cubicBezTo>
                  <a:pt x="1165" y="2511"/>
                  <a:pt x="1155" y="2514"/>
                  <a:pt x="1150" y="2517"/>
                </a:cubicBezTo>
                <a:cubicBezTo>
                  <a:pt x="1149" y="2517"/>
                  <a:pt x="1147" y="2517"/>
                  <a:pt x="1147" y="2517"/>
                </a:cubicBezTo>
                <a:lnTo>
                  <a:pt x="1149" y="2518"/>
                </a:lnTo>
                <a:lnTo>
                  <a:pt x="1149" y="2518"/>
                </a:lnTo>
                <a:lnTo>
                  <a:pt x="1150" y="2517"/>
                </a:lnTo>
                <a:cubicBezTo>
                  <a:pt x="1150" y="2518"/>
                  <a:pt x="1153" y="2518"/>
                  <a:pt x="1153" y="2518"/>
                </a:cubicBezTo>
                <a:cubicBezTo>
                  <a:pt x="1156" y="2518"/>
                  <a:pt x="1161" y="2517"/>
                  <a:pt x="1163" y="2516"/>
                </a:cubicBezTo>
                <a:cubicBezTo>
                  <a:pt x="1174" y="2515"/>
                  <a:pt x="1186" y="2514"/>
                  <a:pt x="1196" y="2514"/>
                </a:cubicBezTo>
                <a:cubicBezTo>
                  <a:pt x="1200" y="2514"/>
                  <a:pt x="1206" y="2514"/>
                  <a:pt x="1208" y="2514"/>
                </a:cubicBezTo>
                <a:lnTo>
                  <a:pt x="1220" y="2522"/>
                </a:lnTo>
                <a:lnTo>
                  <a:pt x="1220" y="2522"/>
                </a:lnTo>
                <a:cubicBezTo>
                  <a:pt x="1236" y="2528"/>
                  <a:pt x="1176" y="2565"/>
                  <a:pt x="1176" y="2557"/>
                </a:cubicBezTo>
                <a:cubicBezTo>
                  <a:pt x="1173" y="2558"/>
                  <a:pt x="1168" y="2557"/>
                  <a:pt x="1165" y="2555"/>
                </a:cubicBezTo>
                <a:lnTo>
                  <a:pt x="1162" y="2548"/>
                </a:lnTo>
                <a:cubicBezTo>
                  <a:pt x="1172" y="2542"/>
                  <a:pt x="1182" y="2535"/>
                  <a:pt x="1189" y="2531"/>
                </a:cubicBezTo>
                <a:lnTo>
                  <a:pt x="1189" y="2531"/>
                </a:lnTo>
                <a:lnTo>
                  <a:pt x="1190" y="2531"/>
                </a:lnTo>
                <a:lnTo>
                  <a:pt x="1190" y="2531"/>
                </a:lnTo>
                <a:lnTo>
                  <a:pt x="1191" y="2531"/>
                </a:lnTo>
                <a:lnTo>
                  <a:pt x="1192" y="2531"/>
                </a:lnTo>
                <a:lnTo>
                  <a:pt x="1191" y="2529"/>
                </a:lnTo>
                <a:cubicBezTo>
                  <a:pt x="1190" y="2530"/>
                  <a:pt x="1189" y="2531"/>
                  <a:pt x="1189" y="2531"/>
                </a:cubicBezTo>
                <a:cubicBezTo>
                  <a:pt x="1175" y="2532"/>
                  <a:pt x="1159" y="2534"/>
                  <a:pt x="1149" y="2535"/>
                </a:cubicBezTo>
                <a:cubicBezTo>
                  <a:pt x="1137" y="2535"/>
                  <a:pt x="1125" y="2530"/>
                  <a:pt x="1118" y="2522"/>
                </a:cubicBezTo>
                <a:lnTo>
                  <a:pt x="1120" y="2512"/>
                </a:lnTo>
                <a:cubicBezTo>
                  <a:pt x="1213" y="2464"/>
                  <a:pt x="1134" y="2495"/>
                  <a:pt x="1161" y="2477"/>
                </a:cubicBezTo>
                <a:cubicBezTo>
                  <a:pt x="1165" y="2473"/>
                  <a:pt x="1167" y="2469"/>
                  <a:pt x="1167" y="2467"/>
                </a:cubicBezTo>
                <a:lnTo>
                  <a:pt x="1133" y="2459"/>
                </a:lnTo>
                <a:lnTo>
                  <a:pt x="1132" y="2451"/>
                </a:lnTo>
                <a:lnTo>
                  <a:pt x="1139" y="2448"/>
                </a:lnTo>
                <a:cubicBezTo>
                  <a:pt x="1146" y="2449"/>
                  <a:pt x="1154" y="2450"/>
                  <a:pt x="1159" y="2450"/>
                </a:cubicBezTo>
                <a:cubicBezTo>
                  <a:pt x="1164" y="2450"/>
                  <a:pt x="1169" y="2449"/>
                  <a:pt x="1172" y="2449"/>
                </a:cubicBezTo>
                <a:cubicBezTo>
                  <a:pt x="1174" y="2442"/>
                  <a:pt x="1175" y="2434"/>
                  <a:pt x="1176" y="2427"/>
                </a:cubicBezTo>
                <a:lnTo>
                  <a:pt x="1175" y="2426"/>
                </a:lnTo>
                <a:cubicBezTo>
                  <a:pt x="1164" y="2432"/>
                  <a:pt x="1162" y="2427"/>
                  <a:pt x="1156" y="2429"/>
                </a:cubicBezTo>
                <a:cubicBezTo>
                  <a:pt x="1147" y="2429"/>
                  <a:pt x="1137" y="2428"/>
                  <a:pt x="1130" y="2427"/>
                </a:cubicBezTo>
                <a:cubicBezTo>
                  <a:pt x="1124" y="2420"/>
                  <a:pt x="1121" y="2411"/>
                  <a:pt x="1121" y="2403"/>
                </a:cubicBezTo>
                <a:cubicBezTo>
                  <a:pt x="1121" y="2401"/>
                  <a:pt x="1122" y="2399"/>
                  <a:pt x="1122" y="2398"/>
                </a:cubicBezTo>
                <a:cubicBezTo>
                  <a:pt x="1122" y="2378"/>
                  <a:pt x="1123" y="2354"/>
                  <a:pt x="1124" y="2334"/>
                </a:cubicBezTo>
                <a:lnTo>
                  <a:pt x="1128" y="2329"/>
                </a:lnTo>
                <a:cubicBezTo>
                  <a:pt x="1135" y="2330"/>
                  <a:pt x="1143" y="2334"/>
                  <a:pt x="1148" y="2338"/>
                </a:cubicBezTo>
                <a:cubicBezTo>
                  <a:pt x="1148" y="2343"/>
                  <a:pt x="1148" y="2350"/>
                  <a:pt x="1148" y="2354"/>
                </a:cubicBezTo>
                <a:cubicBezTo>
                  <a:pt x="1148" y="2358"/>
                  <a:pt x="1148" y="2364"/>
                  <a:pt x="1148" y="2367"/>
                </a:cubicBezTo>
                <a:cubicBezTo>
                  <a:pt x="1148" y="2367"/>
                  <a:pt x="1143" y="2367"/>
                  <a:pt x="1143" y="2367"/>
                </a:cubicBezTo>
                <a:lnTo>
                  <a:pt x="1142" y="2375"/>
                </a:lnTo>
                <a:lnTo>
                  <a:pt x="1146" y="2378"/>
                </a:lnTo>
                <a:cubicBezTo>
                  <a:pt x="1146" y="2380"/>
                  <a:pt x="1145" y="2386"/>
                  <a:pt x="1145" y="2387"/>
                </a:cubicBezTo>
                <a:cubicBezTo>
                  <a:pt x="1144" y="2389"/>
                  <a:pt x="1144" y="2392"/>
                  <a:pt x="1144" y="2393"/>
                </a:cubicBezTo>
                <a:cubicBezTo>
                  <a:pt x="1144" y="2400"/>
                  <a:pt x="1146" y="2407"/>
                  <a:pt x="1149" y="2412"/>
                </a:cubicBezTo>
                <a:lnTo>
                  <a:pt x="1157" y="2415"/>
                </a:lnTo>
                <a:cubicBezTo>
                  <a:pt x="1166" y="2414"/>
                  <a:pt x="1175" y="2412"/>
                  <a:pt x="1182" y="2409"/>
                </a:cubicBezTo>
                <a:lnTo>
                  <a:pt x="1184" y="2402"/>
                </a:lnTo>
                <a:lnTo>
                  <a:pt x="1178" y="2400"/>
                </a:lnTo>
                <a:cubicBezTo>
                  <a:pt x="1180" y="2391"/>
                  <a:pt x="1185" y="2384"/>
                  <a:pt x="1191" y="2382"/>
                </a:cubicBezTo>
                <a:cubicBezTo>
                  <a:pt x="1192" y="2381"/>
                  <a:pt x="1193" y="2378"/>
                  <a:pt x="1192" y="2378"/>
                </a:cubicBezTo>
                <a:lnTo>
                  <a:pt x="1192" y="2377"/>
                </a:lnTo>
                <a:lnTo>
                  <a:pt x="1192" y="2377"/>
                </a:lnTo>
                <a:cubicBezTo>
                  <a:pt x="1183" y="2380"/>
                  <a:pt x="1171" y="2382"/>
                  <a:pt x="1160" y="2382"/>
                </a:cubicBezTo>
                <a:cubicBezTo>
                  <a:pt x="1157" y="2382"/>
                  <a:pt x="1152" y="2381"/>
                  <a:pt x="1150" y="2381"/>
                </a:cubicBezTo>
                <a:lnTo>
                  <a:pt x="1146" y="2378"/>
                </a:lnTo>
                <a:cubicBezTo>
                  <a:pt x="1147" y="2375"/>
                  <a:pt x="1148" y="2368"/>
                  <a:pt x="1148" y="2367"/>
                </a:cubicBezTo>
                <a:cubicBezTo>
                  <a:pt x="1164" y="2366"/>
                  <a:pt x="1182" y="2364"/>
                  <a:pt x="1196" y="2361"/>
                </a:cubicBezTo>
                <a:lnTo>
                  <a:pt x="1200" y="2340"/>
                </a:lnTo>
                <a:lnTo>
                  <a:pt x="1201" y="2340"/>
                </a:lnTo>
                <a:lnTo>
                  <a:pt x="1203" y="2340"/>
                </a:lnTo>
                <a:lnTo>
                  <a:pt x="1204" y="2340"/>
                </a:lnTo>
                <a:lnTo>
                  <a:pt x="1205" y="2340"/>
                </a:lnTo>
                <a:lnTo>
                  <a:pt x="1206" y="2340"/>
                </a:lnTo>
                <a:lnTo>
                  <a:pt x="1207" y="2340"/>
                </a:lnTo>
                <a:cubicBezTo>
                  <a:pt x="1225" y="2351"/>
                  <a:pt x="1212" y="2356"/>
                  <a:pt x="1217" y="2361"/>
                </a:cubicBezTo>
                <a:cubicBezTo>
                  <a:pt x="1223" y="2361"/>
                  <a:pt x="1230" y="2366"/>
                  <a:pt x="1235" y="2374"/>
                </a:cubicBezTo>
                <a:cubicBezTo>
                  <a:pt x="1227" y="2384"/>
                  <a:pt x="1217" y="2391"/>
                  <a:pt x="1209" y="2394"/>
                </a:cubicBezTo>
                <a:lnTo>
                  <a:pt x="1206" y="2405"/>
                </a:lnTo>
                <a:lnTo>
                  <a:pt x="1205" y="2405"/>
                </a:lnTo>
                <a:lnTo>
                  <a:pt x="1206" y="2405"/>
                </a:lnTo>
                <a:lnTo>
                  <a:pt x="1206" y="2405"/>
                </a:lnTo>
                <a:lnTo>
                  <a:pt x="1221" y="2402"/>
                </a:lnTo>
                <a:cubicBezTo>
                  <a:pt x="1239" y="2379"/>
                  <a:pt x="1263" y="2351"/>
                  <a:pt x="1262" y="2337"/>
                </a:cubicBezTo>
                <a:cubicBezTo>
                  <a:pt x="1260" y="2334"/>
                  <a:pt x="1255" y="2332"/>
                  <a:pt x="1253" y="2333"/>
                </a:cubicBezTo>
                <a:lnTo>
                  <a:pt x="1252" y="2333"/>
                </a:lnTo>
                <a:lnTo>
                  <a:pt x="1251" y="2333"/>
                </a:lnTo>
                <a:lnTo>
                  <a:pt x="1251" y="2333"/>
                </a:lnTo>
                <a:lnTo>
                  <a:pt x="1250" y="2333"/>
                </a:lnTo>
                <a:lnTo>
                  <a:pt x="1249" y="2333"/>
                </a:lnTo>
                <a:cubicBezTo>
                  <a:pt x="1236" y="2338"/>
                  <a:pt x="1218" y="2340"/>
                  <a:pt x="1207" y="2340"/>
                </a:cubicBezTo>
                <a:lnTo>
                  <a:pt x="1201" y="2339"/>
                </a:lnTo>
                <a:lnTo>
                  <a:pt x="1200" y="2340"/>
                </a:lnTo>
                <a:cubicBezTo>
                  <a:pt x="1192" y="2340"/>
                  <a:pt x="1176" y="2337"/>
                  <a:pt x="1168" y="2335"/>
                </a:cubicBezTo>
                <a:lnTo>
                  <a:pt x="1170" y="2326"/>
                </a:lnTo>
                <a:cubicBezTo>
                  <a:pt x="1193" y="2324"/>
                  <a:pt x="1219" y="2320"/>
                  <a:pt x="1239" y="2316"/>
                </a:cubicBezTo>
                <a:cubicBezTo>
                  <a:pt x="1241" y="2316"/>
                  <a:pt x="1245" y="2316"/>
                  <a:pt x="1246" y="2316"/>
                </a:cubicBezTo>
                <a:cubicBezTo>
                  <a:pt x="1251" y="2316"/>
                  <a:pt x="1257" y="2316"/>
                  <a:pt x="1261" y="2315"/>
                </a:cubicBezTo>
                <a:close/>
                <a:moveTo>
                  <a:pt x="1108" y="2304"/>
                </a:moveTo>
                <a:lnTo>
                  <a:pt x="1110" y="2310"/>
                </a:lnTo>
                <a:cubicBezTo>
                  <a:pt x="1104" y="2301"/>
                  <a:pt x="1061" y="2414"/>
                  <a:pt x="1061" y="2434"/>
                </a:cubicBezTo>
                <a:lnTo>
                  <a:pt x="1055" y="2437"/>
                </a:lnTo>
                <a:lnTo>
                  <a:pt x="1059" y="2440"/>
                </a:lnTo>
                <a:lnTo>
                  <a:pt x="1060" y="2439"/>
                </a:lnTo>
                <a:lnTo>
                  <a:pt x="1060" y="2437"/>
                </a:lnTo>
                <a:lnTo>
                  <a:pt x="1060" y="2436"/>
                </a:lnTo>
                <a:lnTo>
                  <a:pt x="1060" y="2435"/>
                </a:lnTo>
                <a:lnTo>
                  <a:pt x="1061" y="2434"/>
                </a:lnTo>
                <a:lnTo>
                  <a:pt x="1068" y="2431"/>
                </a:lnTo>
                <a:cubicBezTo>
                  <a:pt x="1071" y="2425"/>
                  <a:pt x="1077" y="2420"/>
                  <a:pt x="1082" y="2416"/>
                </a:cubicBezTo>
                <a:lnTo>
                  <a:pt x="1087" y="2408"/>
                </a:lnTo>
                <a:lnTo>
                  <a:pt x="1096" y="2405"/>
                </a:lnTo>
                <a:lnTo>
                  <a:pt x="1100" y="2413"/>
                </a:lnTo>
                <a:cubicBezTo>
                  <a:pt x="1096" y="2421"/>
                  <a:pt x="1091" y="2427"/>
                  <a:pt x="1087" y="2431"/>
                </a:cubicBezTo>
                <a:cubicBezTo>
                  <a:pt x="1075" y="2448"/>
                  <a:pt x="1061" y="2470"/>
                  <a:pt x="1050" y="2485"/>
                </a:cubicBezTo>
                <a:cubicBezTo>
                  <a:pt x="1045" y="2493"/>
                  <a:pt x="1041" y="2502"/>
                  <a:pt x="1040" y="2510"/>
                </a:cubicBezTo>
                <a:cubicBezTo>
                  <a:pt x="1025" y="2527"/>
                  <a:pt x="1032" y="2514"/>
                  <a:pt x="1027" y="2519"/>
                </a:cubicBezTo>
                <a:cubicBezTo>
                  <a:pt x="1023" y="2519"/>
                  <a:pt x="1018" y="2516"/>
                  <a:pt x="1015" y="2513"/>
                </a:cubicBezTo>
                <a:lnTo>
                  <a:pt x="1015" y="2500"/>
                </a:lnTo>
                <a:cubicBezTo>
                  <a:pt x="1022" y="2479"/>
                  <a:pt x="1028" y="2456"/>
                  <a:pt x="1033" y="2437"/>
                </a:cubicBezTo>
                <a:lnTo>
                  <a:pt x="1029" y="2430"/>
                </a:lnTo>
                <a:lnTo>
                  <a:pt x="1023" y="2412"/>
                </a:lnTo>
                <a:lnTo>
                  <a:pt x="1023" y="2412"/>
                </a:lnTo>
                <a:cubicBezTo>
                  <a:pt x="1022" y="2400"/>
                  <a:pt x="1019" y="2387"/>
                  <a:pt x="1016" y="2376"/>
                </a:cubicBezTo>
                <a:lnTo>
                  <a:pt x="1016" y="2376"/>
                </a:lnTo>
                <a:cubicBezTo>
                  <a:pt x="1016" y="2368"/>
                  <a:pt x="1022" y="2362"/>
                  <a:pt x="1029" y="2360"/>
                </a:cubicBezTo>
                <a:cubicBezTo>
                  <a:pt x="1039" y="2355"/>
                  <a:pt x="1050" y="2353"/>
                  <a:pt x="1059" y="2353"/>
                </a:cubicBezTo>
                <a:lnTo>
                  <a:pt x="1059" y="2353"/>
                </a:lnTo>
                <a:lnTo>
                  <a:pt x="1060" y="2353"/>
                </a:lnTo>
                <a:lnTo>
                  <a:pt x="1060" y="2353"/>
                </a:lnTo>
                <a:lnTo>
                  <a:pt x="1061" y="2353"/>
                </a:lnTo>
                <a:lnTo>
                  <a:pt x="1062" y="2353"/>
                </a:lnTo>
                <a:cubicBezTo>
                  <a:pt x="1067" y="2343"/>
                  <a:pt x="1072" y="2330"/>
                  <a:pt x="1076" y="2320"/>
                </a:cubicBezTo>
                <a:cubicBezTo>
                  <a:pt x="1069" y="2321"/>
                  <a:pt x="1059" y="2324"/>
                  <a:pt x="1049" y="2328"/>
                </a:cubicBezTo>
                <a:cubicBezTo>
                  <a:pt x="1048" y="2328"/>
                  <a:pt x="1046" y="2328"/>
                  <a:pt x="1045" y="2328"/>
                </a:cubicBezTo>
                <a:cubicBezTo>
                  <a:pt x="1037" y="2328"/>
                  <a:pt x="1030" y="2325"/>
                  <a:pt x="1025" y="2321"/>
                </a:cubicBezTo>
                <a:lnTo>
                  <a:pt x="1028" y="2311"/>
                </a:lnTo>
                <a:cubicBezTo>
                  <a:pt x="1031" y="2311"/>
                  <a:pt x="1035" y="2312"/>
                  <a:pt x="1037" y="2312"/>
                </a:cubicBezTo>
                <a:cubicBezTo>
                  <a:pt x="1042" y="2312"/>
                  <a:pt x="1049" y="2311"/>
                  <a:pt x="1053" y="2310"/>
                </a:cubicBezTo>
                <a:lnTo>
                  <a:pt x="1064" y="2306"/>
                </a:lnTo>
                <a:cubicBezTo>
                  <a:pt x="1074" y="2304"/>
                  <a:pt x="1087" y="2301"/>
                  <a:pt x="1098" y="2297"/>
                </a:cubicBezTo>
                <a:lnTo>
                  <a:pt x="1108" y="2304"/>
                </a:lnTo>
                <a:close/>
                <a:moveTo>
                  <a:pt x="1054" y="2373"/>
                </a:moveTo>
                <a:lnTo>
                  <a:pt x="1053" y="2373"/>
                </a:lnTo>
                <a:lnTo>
                  <a:pt x="1053" y="2373"/>
                </a:lnTo>
                <a:lnTo>
                  <a:pt x="1054" y="2373"/>
                </a:lnTo>
                <a:close/>
                <a:moveTo>
                  <a:pt x="1053" y="2373"/>
                </a:moveTo>
                <a:cubicBezTo>
                  <a:pt x="1028" y="2375"/>
                  <a:pt x="1042" y="2378"/>
                  <a:pt x="1036" y="2381"/>
                </a:cubicBezTo>
                <a:lnTo>
                  <a:pt x="1041" y="2410"/>
                </a:lnTo>
                <a:cubicBezTo>
                  <a:pt x="1047" y="2399"/>
                  <a:pt x="1051" y="2384"/>
                  <a:pt x="1053" y="2373"/>
                </a:cubicBezTo>
                <a:close/>
                <a:moveTo>
                  <a:pt x="1196" y="2469"/>
                </a:moveTo>
                <a:cubicBezTo>
                  <a:pt x="1194" y="2468"/>
                  <a:pt x="1191" y="2468"/>
                  <a:pt x="1191" y="2468"/>
                </a:cubicBezTo>
                <a:cubicBezTo>
                  <a:pt x="1190" y="2468"/>
                  <a:pt x="1189" y="2468"/>
                  <a:pt x="1188" y="2468"/>
                </a:cubicBezTo>
                <a:lnTo>
                  <a:pt x="1185" y="2482"/>
                </a:lnTo>
                <a:lnTo>
                  <a:pt x="1186" y="2481"/>
                </a:lnTo>
                <a:lnTo>
                  <a:pt x="1198" y="2471"/>
                </a:lnTo>
                <a:lnTo>
                  <a:pt x="1198" y="2471"/>
                </a:lnTo>
                <a:lnTo>
                  <a:pt x="1196" y="2469"/>
                </a:lnTo>
                <a:close/>
                <a:moveTo>
                  <a:pt x="1513" y="2365"/>
                </a:moveTo>
                <a:cubicBezTo>
                  <a:pt x="1516" y="2365"/>
                  <a:pt x="1521" y="2364"/>
                  <a:pt x="1523" y="2364"/>
                </a:cubicBezTo>
                <a:cubicBezTo>
                  <a:pt x="1531" y="2364"/>
                  <a:pt x="1541" y="2366"/>
                  <a:pt x="1548" y="2369"/>
                </a:cubicBezTo>
                <a:lnTo>
                  <a:pt x="1549" y="2386"/>
                </a:lnTo>
                <a:cubicBezTo>
                  <a:pt x="1543" y="2405"/>
                  <a:pt x="1539" y="2421"/>
                  <a:pt x="1536" y="2432"/>
                </a:cubicBezTo>
                <a:cubicBezTo>
                  <a:pt x="1553" y="2422"/>
                  <a:pt x="1595" y="2407"/>
                  <a:pt x="1643" y="2407"/>
                </a:cubicBezTo>
                <a:cubicBezTo>
                  <a:pt x="1644" y="2410"/>
                  <a:pt x="1645" y="2414"/>
                  <a:pt x="1645" y="2416"/>
                </a:cubicBezTo>
                <a:cubicBezTo>
                  <a:pt x="1645" y="2419"/>
                  <a:pt x="1643" y="2422"/>
                  <a:pt x="1642" y="2424"/>
                </a:cubicBezTo>
                <a:cubicBezTo>
                  <a:pt x="1635" y="2427"/>
                  <a:pt x="1629" y="2431"/>
                  <a:pt x="1625" y="2434"/>
                </a:cubicBezTo>
                <a:cubicBezTo>
                  <a:pt x="1618" y="2438"/>
                  <a:pt x="1610" y="2440"/>
                  <a:pt x="1604" y="2440"/>
                </a:cubicBezTo>
                <a:cubicBezTo>
                  <a:pt x="1602" y="2440"/>
                  <a:pt x="1600" y="2440"/>
                  <a:pt x="1599" y="2440"/>
                </a:cubicBezTo>
                <a:lnTo>
                  <a:pt x="1597" y="2431"/>
                </a:lnTo>
                <a:lnTo>
                  <a:pt x="1603" y="2427"/>
                </a:lnTo>
                <a:lnTo>
                  <a:pt x="1607" y="2427"/>
                </a:lnTo>
                <a:lnTo>
                  <a:pt x="1606" y="2425"/>
                </a:lnTo>
                <a:lnTo>
                  <a:pt x="1603" y="2427"/>
                </a:lnTo>
                <a:lnTo>
                  <a:pt x="1571" y="2430"/>
                </a:lnTo>
                <a:cubicBezTo>
                  <a:pt x="1554" y="2440"/>
                  <a:pt x="1534" y="2449"/>
                  <a:pt x="1517" y="2455"/>
                </a:cubicBezTo>
                <a:cubicBezTo>
                  <a:pt x="1504" y="2464"/>
                  <a:pt x="1490" y="2473"/>
                  <a:pt x="1477" y="2480"/>
                </a:cubicBezTo>
                <a:cubicBezTo>
                  <a:pt x="1467" y="2485"/>
                  <a:pt x="1454" y="2491"/>
                  <a:pt x="1444" y="2496"/>
                </a:cubicBezTo>
                <a:cubicBezTo>
                  <a:pt x="1437" y="2498"/>
                  <a:pt x="1427" y="2500"/>
                  <a:pt x="1420" y="2500"/>
                </a:cubicBezTo>
                <a:cubicBezTo>
                  <a:pt x="1415" y="2500"/>
                  <a:pt x="1407" y="2499"/>
                  <a:pt x="1403" y="2498"/>
                </a:cubicBezTo>
                <a:cubicBezTo>
                  <a:pt x="1401" y="2496"/>
                  <a:pt x="1400" y="2493"/>
                  <a:pt x="1400" y="2492"/>
                </a:cubicBezTo>
                <a:cubicBezTo>
                  <a:pt x="1400" y="2489"/>
                  <a:pt x="1402" y="2486"/>
                  <a:pt x="1403" y="2485"/>
                </a:cubicBezTo>
                <a:cubicBezTo>
                  <a:pt x="1414" y="2484"/>
                  <a:pt x="1427" y="2483"/>
                  <a:pt x="1436" y="2481"/>
                </a:cubicBezTo>
                <a:cubicBezTo>
                  <a:pt x="1462" y="2472"/>
                  <a:pt x="1489" y="2458"/>
                  <a:pt x="1509" y="2443"/>
                </a:cubicBezTo>
                <a:cubicBezTo>
                  <a:pt x="1513" y="2432"/>
                  <a:pt x="1518" y="2417"/>
                  <a:pt x="1522" y="2406"/>
                </a:cubicBezTo>
                <a:lnTo>
                  <a:pt x="1525" y="2385"/>
                </a:lnTo>
                <a:cubicBezTo>
                  <a:pt x="1512" y="2388"/>
                  <a:pt x="1496" y="2395"/>
                  <a:pt x="1482" y="2403"/>
                </a:cubicBezTo>
                <a:cubicBezTo>
                  <a:pt x="1479" y="2404"/>
                  <a:pt x="1474" y="2405"/>
                  <a:pt x="1471" y="2405"/>
                </a:cubicBezTo>
                <a:cubicBezTo>
                  <a:pt x="1466" y="2405"/>
                  <a:pt x="1459" y="2403"/>
                  <a:pt x="1454" y="2400"/>
                </a:cubicBezTo>
                <a:lnTo>
                  <a:pt x="1452" y="2390"/>
                </a:lnTo>
                <a:lnTo>
                  <a:pt x="1463" y="2384"/>
                </a:lnTo>
                <a:cubicBezTo>
                  <a:pt x="1472" y="2392"/>
                  <a:pt x="1470" y="2387"/>
                  <a:pt x="1474" y="2389"/>
                </a:cubicBezTo>
                <a:cubicBezTo>
                  <a:pt x="1494" y="2377"/>
                  <a:pt x="1452" y="2410"/>
                  <a:pt x="1513" y="2365"/>
                </a:cubicBezTo>
                <a:close/>
                <a:moveTo>
                  <a:pt x="1784" y="2192"/>
                </a:moveTo>
                <a:lnTo>
                  <a:pt x="1797" y="2188"/>
                </a:lnTo>
                <a:lnTo>
                  <a:pt x="1818" y="2188"/>
                </a:lnTo>
                <a:lnTo>
                  <a:pt x="1840" y="2194"/>
                </a:lnTo>
                <a:cubicBezTo>
                  <a:pt x="1841" y="2215"/>
                  <a:pt x="1849" y="2233"/>
                  <a:pt x="1859" y="2245"/>
                </a:cubicBezTo>
                <a:lnTo>
                  <a:pt x="1860" y="2245"/>
                </a:lnTo>
                <a:cubicBezTo>
                  <a:pt x="1864" y="2241"/>
                  <a:pt x="1869" y="2233"/>
                  <a:pt x="1872" y="2226"/>
                </a:cubicBezTo>
                <a:cubicBezTo>
                  <a:pt x="1879" y="2220"/>
                  <a:pt x="1887" y="2212"/>
                  <a:pt x="1892" y="2205"/>
                </a:cubicBezTo>
                <a:cubicBezTo>
                  <a:pt x="1898" y="2202"/>
                  <a:pt x="1905" y="2197"/>
                  <a:pt x="1908" y="2192"/>
                </a:cubicBezTo>
                <a:lnTo>
                  <a:pt x="1927" y="2196"/>
                </a:lnTo>
                <a:lnTo>
                  <a:pt x="1929" y="2210"/>
                </a:lnTo>
                <a:cubicBezTo>
                  <a:pt x="1901" y="2227"/>
                  <a:pt x="1911" y="2215"/>
                  <a:pt x="1902" y="2220"/>
                </a:cubicBezTo>
                <a:cubicBezTo>
                  <a:pt x="1889" y="2232"/>
                  <a:pt x="1877" y="2247"/>
                  <a:pt x="1869" y="2259"/>
                </a:cubicBezTo>
                <a:cubicBezTo>
                  <a:pt x="1874" y="2273"/>
                  <a:pt x="1880" y="2288"/>
                  <a:pt x="1886" y="2301"/>
                </a:cubicBezTo>
                <a:lnTo>
                  <a:pt x="1891" y="2332"/>
                </a:lnTo>
                <a:cubicBezTo>
                  <a:pt x="1890" y="2354"/>
                  <a:pt x="1886" y="2379"/>
                  <a:pt x="1881" y="2399"/>
                </a:cubicBezTo>
                <a:cubicBezTo>
                  <a:pt x="1878" y="2409"/>
                  <a:pt x="1871" y="2418"/>
                  <a:pt x="1866" y="2424"/>
                </a:cubicBezTo>
                <a:cubicBezTo>
                  <a:pt x="1860" y="2433"/>
                  <a:pt x="1850" y="2438"/>
                  <a:pt x="1842" y="2438"/>
                </a:cubicBezTo>
                <a:cubicBezTo>
                  <a:pt x="1840" y="2438"/>
                  <a:pt x="1838" y="2438"/>
                  <a:pt x="1838" y="2438"/>
                </a:cubicBezTo>
                <a:cubicBezTo>
                  <a:pt x="1835" y="2437"/>
                  <a:pt x="1834" y="2433"/>
                  <a:pt x="1834" y="2432"/>
                </a:cubicBezTo>
                <a:cubicBezTo>
                  <a:pt x="1834" y="2430"/>
                  <a:pt x="1834" y="2428"/>
                  <a:pt x="1835" y="2427"/>
                </a:cubicBezTo>
                <a:cubicBezTo>
                  <a:pt x="1862" y="2425"/>
                  <a:pt x="1866" y="2386"/>
                  <a:pt x="1872" y="2349"/>
                </a:cubicBezTo>
                <a:cubicBezTo>
                  <a:pt x="1863" y="2262"/>
                  <a:pt x="1862" y="2310"/>
                  <a:pt x="1853" y="2279"/>
                </a:cubicBezTo>
                <a:cubicBezTo>
                  <a:pt x="1846" y="2291"/>
                  <a:pt x="1838" y="2306"/>
                  <a:pt x="1831" y="2320"/>
                </a:cubicBezTo>
                <a:cubicBezTo>
                  <a:pt x="1824" y="2330"/>
                  <a:pt x="1814" y="2338"/>
                  <a:pt x="1804" y="2343"/>
                </a:cubicBezTo>
                <a:lnTo>
                  <a:pt x="1804" y="2343"/>
                </a:lnTo>
                <a:lnTo>
                  <a:pt x="1803" y="2343"/>
                </a:lnTo>
                <a:lnTo>
                  <a:pt x="1802" y="2343"/>
                </a:lnTo>
                <a:cubicBezTo>
                  <a:pt x="1795" y="2344"/>
                  <a:pt x="1789" y="2338"/>
                  <a:pt x="1786" y="2330"/>
                </a:cubicBezTo>
                <a:cubicBezTo>
                  <a:pt x="1790" y="2329"/>
                  <a:pt x="1794" y="2323"/>
                  <a:pt x="1797" y="2318"/>
                </a:cubicBezTo>
                <a:cubicBezTo>
                  <a:pt x="1799" y="2322"/>
                  <a:pt x="1801" y="2325"/>
                  <a:pt x="1802" y="2325"/>
                </a:cubicBezTo>
                <a:lnTo>
                  <a:pt x="1802" y="2325"/>
                </a:lnTo>
                <a:cubicBezTo>
                  <a:pt x="1808" y="2322"/>
                  <a:pt x="1814" y="2316"/>
                  <a:pt x="1816" y="2311"/>
                </a:cubicBezTo>
                <a:lnTo>
                  <a:pt x="1818" y="2305"/>
                </a:lnTo>
                <a:lnTo>
                  <a:pt x="1821" y="2302"/>
                </a:lnTo>
                <a:lnTo>
                  <a:pt x="1846" y="2264"/>
                </a:lnTo>
                <a:cubicBezTo>
                  <a:pt x="1836" y="2248"/>
                  <a:pt x="1826" y="2228"/>
                  <a:pt x="1819" y="2211"/>
                </a:cubicBezTo>
                <a:cubicBezTo>
                  <a:pt x="1816" y="2210"/>
                  <a:pt x="1811" y="2209"/>
                  <a:pt x="1808" y="2208"/>
                </a:cubicBezTo>
                <a:lnTo>
                  <a:pt x="1796" y="2209"/>
                </a:lnTo>
                <a:lnTo>
                  <a:pt x="1782" y="2205"/>
                </a:lnTo>
                <a:lnTo>
                  <a:pt x="1780" y="2193"/>
                </a:lnTo>
                <a:lnTo>
                  <a:pt x="1784" y="2192"/>
                </a:lnTo>
                <a:close/>
                <a:moveTo>
                  <a:pt x="1900" y="2313"/>
                </a:moveTo>
                <a:cubicBezTo>
                  <a:pt x="1910" y="2307"/>
                  <a:pt x="1922" y="2304"/>
                  <a:pt x="1934" y="2302"/>
                </a:cubicBezTo>
                <a:cubicBezTo>
                  <a:pt x="1942" y="2301"/>
                  <a:pt x="1952" y="2301"/>
                  <a:pt x="1958" y="2301"/>
                </a:cubicBezTo>
                <a:cubicBezTo>
                  <a:pt x="1980" y="2304"/>
                  <a:pt x="1970" y="2297"/>
                  <a:pt x="2013" y="2309"/>
                </a:cubicBezTo>
                <a:lnTo>
                  <a:pt x="2019" y="2315"/>
                </a:lnTo>
                <a:cubicBezTo>
                  <a:pt x="2000" y="2352"/>
                  <a:pt x="1998" y="2325"/>
                  <a:pt x="1987" y="2335"/>
                </a:cubicBezTo>
                <a:cubicBezTo>
                  <a:pt x="1983" y="2335"/>
                  <a:pt x="1979" y="2334"/>
                  <a:pt x="1977" y="2334"/>
                </a:cubicBezTo>
                <a:lnTo>
                  <a:pt x="1973" y="2324"/>
                </a:lnTo>
                <a:lnTo>
                  <a:pt x="1977" y="2321"/>
                </a:lnTo>
                <a:lnTo>
                  <a:pt x="1979" y="2321"/>
                </a:lnTo>
                <a:lnTo>
                  <a:pt x="1978" y="2320"/>
                </a:lnTo>
                <a:lnTo>
                  <a:pt x="1977" y="2321"/>
                </a:lnTo>
                <a:lnTo>
                  <a:pt x="1969" y="2319"/>
                </a:lnTo>
                <a:cubicBezTo>
                  <a:pt x="1954" y="2319"/>
                  <a:pt x="1937" y="2320"/>
                  <a:pt x="1925" y="2321"/>
                </a:cubicBezTo>
                <a:cubicBezTo>
                  <a:pt x="1918" y="2323"/>
                  <a:pt x="1910" y="2326"/>
                  <a:pt x="1902" y="2328"/>
                </a:cubicBezTo>
                <a:lnTo>
                  <a:pt x="1896" y="2323"/>
                </a:lnTo>
                <a:lnTo>
                  <a:pt x="1900" y="2313"/>
                </a:lnTo>
                <a:close/>
                <a:moveTo>
                  <a:pt x="2060" y="1893"/>
                </a:moveTo>
                <a:cubicBezTo>
                  <a:pt x="2062" y="1892"/>
                  <a:pt x="2067" y="1889"/>
                  <a:pt x="2069" y="1887"/>
                </a:cubicBezTo>
                <a:lnTo>
                  <a:pt x="2077" y="1892"/>
                </a:lnTo>
                <a:cubicBezTo>
                  <a:pt x="2074" y="1913"/>
                  <a:pt x="2070" y="1935"/>
                  <a:pt x="2067" y="1952"/>
                </a:cubicBezTo>
                <a:cubicBezTo>
                  <a:pt x="2068" y="1956"/>
                  <a:pt x="2068" y="1961"/>
                  <a:pt x="2068" y="1964"/>
                </a:cubicBezTo>
                <a:cubicBezTo>
                  <a:pt x="2068" y="1976"/>
                  <a:pt x="2066" y="1989"/>
                  <a:pt x="2064" y="1999"/>
                </a:cubicBezTo>
                <a:cubicBezTo>
                  <a:pt x="2069" y="2024"/>
                  <a:pt x="2066" y="2019"/>
                  <a:pt x="2067" y="2030"/>
                </a:cubicBezTo>
                <a:cubicBezTo>
                  <a:pt x="2067" y="2034"/>
                  <a:pt x="2067" y="2039"/>
                  <a:pt x="2067" y="2042"/>
                </a:cubicBezTo>
                <a:cubicBezTo>
                  <a:pt x="2069" y="2056"/>
                  <a:pt x="2072" y="2072"/>
                  <a:pt x="2073" y="2084"/>
                </a:cubicBezTo>
                <a:lnTo>
                  <a:pt x="2073" y="2085"/>
                </a:lnTo>
                <a:lnTo>
                  <a:pt x="2072" y="2088"/>
                </a:lnTo>
                <a:lnTo>
                  <a:pt x="2074" y="2088"/>
                </a:lnTo>
                <a:cubicBezTo>
                  <a:pt x="2074" y="2086"/>
                  <a:pt x="2073" y="2084"/>
                  <a:pt x="2073" y="2084"/>
                </a:cubicBezTo>
                <a:cubicBezTo>
                  <a:pt x="2082" y="2041"/>
                  <a:pt x="2097" y="1984"/>
                  <a:pt x="2110" y="1941"/>
                </a:cubicBezTo>
                <a:cubicBezTo>
                  <a:pt x="2115" y="1922"/>
                  <a:pt x="2128" y="1905"/>
                  <a:pt x="2143" y="1893"/>
                </a:cubicBezTo>
                <a:cubicBezTo>
                  <a:pt x="2150" y="1898"/>
                  <a:pt x="2156" y="1904"/>
                  <a:pt x="2158" y="1910"/>
                </a:cubicBezTo>
                <a:cubicBezTo>
                  <a:pt x="2156" y="1938"/>
                  <a:pt x="2157" y="1981"/>
                  <a:pt x="2139" y="1986"/>
                </a:cubicBezTo>
                <a:lnTo>
                  <a:pt x="2133" y="1981"/>
                </a:lnTo>
                <a:cubicBezTo>
                  <a:pt x="2136" y="1966"/>
                  <a:pt x="2137" y="1949"/>
                  <a:pt x="2137" y="1936"/>
                </a:cubicBezTo>
                <a:cubicBezTo>
                  <a:pt x="2137" y="1931"/>
                  <a:pt x="2136" y="1923"/>
                  <a:pt x="2136" y="1921"/>
                </a:cubicBezTo>
                <a:lnTo>
                  <a:pt x="2137" y="1921"/>
                </a:lnTo>
                <a:lnTo>
                  <a:pt x="2137" y="1920"/>
                </a:lnTo>
                <a:lnTo>
                  <a:pt x="2137" y="1920"/>
                </a:lnTo>
                <a:lnTo>
                  <a:pt x="2137" y="1919"/>
                </a:lnTo>
                <a:lnTo>
                  <a:pt x="2137" y="1919"/>
                </a:lnTo>
                <a:lnTo>
                  <a:pt x="2136" y="1918"/>
                </a:lnTo>
                <a:lnTo>
                  <a:pt x="2136" y="1919"/>
                </a:lnTo>
                <a:lnTo>
                  <a:pt x="2136" y="1920"/>
                </a:lnTo>
                <a:lnTo>
                  <a:pt x="2136" y="1921"/>
                </a:lnTo>
                <a:cubicBezTo>
                  <a:pt x="2136" y="1923"/>
                  <a:pt x="2133" y="1927"/>
                  <a:pt x="2131" y="1929"/>
                </a:cubicBezTo>
                <a:cubicBezTo>
                  <a:pt x="2132" y="1934"/>
                  <a:pt x="2129" y="1940"/>
                  <a:pt x="2126" y="1943"/>
                </a:cubicBezTo>
                <a:cubicBezTo>
                  <a:pt x="2122" y="1962"/>
                  <a:pt x="2115" y="1982"/>
                  <a:pt x="2108" y="1997"/>
                </a:cubicBezTo>
                <a:lnTo>
                  <a:pt x="2109" y="1999"/>
                </a:lnTo>
                <a:cubicBezTo>
                  <a:pt x="2105" y="2015"/>
                  <a:pt x="2101" y="2030"/>
                  <a:pt x="2097" y="2042"/>
                </a:cubicBezTo>
                <a:cubicBezTo>
                  <a:pt x="2095" y="2063"/>
                  <a:pt x="2091" y="2085"/>
                  <a:pt x="2085" y="2104"/>
                </a:cubicBezTo>
                <a:cubicBezTo>
                  <a:pt x="2067" y="2127"/>
                  <a:pt x="2078" y="2108"/>
                  <a:pt x="2072" y="2115"/>
                </a:cubicBezTo>
                <a:cubicBezTo>
                  <a:pt x="2068" y="2115"/>
                  <a:pt x="2063" y="2112"/>
                  <a:pt x="2060" y="2108"/>
                </a:cubicBezTo>
                <a:lnTo>
                  <a:pt x="2055" y="2084"/>
                </a:lnTo>
                <a:lnTo>
                  <a:pt x="2054" y="2071"/>
                </a:lnTo>
                <a:lnTo>
                  <a:pt x="2049" y="2026"/>
                </a:lnTo>
                <a:cubicBezTo>
                  <a:pt x="2049" y="2022"/>
                  <a:pt x="2049" y="2016"/>
                  <a:pt x="2049" y="2014"/>
                </a:cubicBezTo>
                <a:cubicBezTo>
                  <a:pt x="2049" y="1987"/>
                  <a:pt x="2051" y="1957"/>
                  <a:pt x="2054" y="1935"/>
                </a:cubicBezTo>
                <a:cubicBezTo>
                  <a:pt x="2008" y="1992"/>
                  <a:pt x="2044" y="1943"/>
                  <a:pt x="2029" y="1960"/>
                </a:cubicBezTo>
                <a:cubicBezTo>
                  <a:pt x="2024" y="1961"/>
                  <a:pt x="2020" y="1955"/>
                  <a:pt x="2019" y="1949"/>
                </a:cubicBezTo>
                <a:lnTo>
                  <a:pt x="2032" y="1936"/>
                </a:lnTo>
                <a:lnTo>
                  <a:pt x="2060" y="1893"/>
                </a:lnTo>
                <a:close/>
                <a:moveTo>
                  <a:pt x="2008" y="2005"/>
                </a:moveTo>
                <a:cubicBezTo>
                  <a:pt x="2017" y="1999"/>
                  <a:pt x="2025" y="1993"/>
                  <a:pt x="2030" y="1988"/>
                </a:cubicBezTo>
                <a:cubicBezTo>
                  <a:pt x="2042" y="1988"/>
                  <a:pt x="2048" y="1996"/>
                  <a:pt x="2048" y="2004"/>
                </a:cubicBezTo>
                <a:cubicBezTo>
                  <a:pt x="2045" y="2012"/>
                  <a:pt x="2038" y="2016"/>
                  <a:pt x="2032" y="2016"/>
                </a:cubicBezTo>
                <a:lnTo>
                  <a:pt x="2031" y="2016"/>
                </a:lnTo>
                <a:lnTo>
                  <a:pt x="2031" y="2016"/>
                </a:lnTo>
                <a:lnTo>
                  <a:pt x="2030" y="2016"/>
                </a:lnTo>
                <a:lnTo>
                  <a:pt x="2030" y="2016"/>
                </a:lnTo>
                <a:lnTo>
                  <a:pt x="2029" y="2016"/>
                </a:lnTo>
                <a:cubicBezTo>
                  <a:pt x="2022" y="2016"/>
                  <a:pt x="2014" y="2012"/>
                  <a:pt x="2008" y="2005"/>
                </a:cubicBezTo>
                <a:close/>
                <a:moveTo>
                  <a:pt x="2143" y="2013"/>
                </a:moveTo>
                <a:cubicBezTo>
                  <a:pt x="2147" y="2006"/>
                  <a:pt x="2155" y="2000"/>
                  <a:pt x="2162" y="1997"/>
                </a:cubicBezTo>
                <a:cubicBezTo>
                  <a:pt x="2190" y="2013"/>
                  <a:pt x="2178" y="2018"/>
                  <a:pt x="2187" y="2028"/>
                </a:cubicBezTo>
                <a:cubicBezTo>
                  <a:pt x="2200" y="2018"/>
                  <a:pt x="2193" y="2026"/>
                  <a:pt x="2197" y="2023"/>
                </a:cubicBezTo>
                <a:cubicBezTo>
                  <a:pt x="2202" y="2023"/>
                  <a:pt x="2208" y="2024"/>
                  <a:pt x="2210" y="2024"/>
                </a:cubicBezTo>
                <a:cubicBezTo>
                  <a:pt x="2214" y="2019"/>
                  <a:pt x="2216" y="2011"/>
                  <a:pt x="2216" y="2003"/>
                </a:cubicBezTo>
                <a:cubicBezTo>
                  <a:pt x="2216" y="2002"/>
                  <a:pt x="2216" y="2000"/>
                  <a:pt x="2216" y="1999"/>
                </a:cubicBezTo>
                <a:cubicBezTo>
                  <a:pt x="2222" y="1996"/>
                  <a:pt x="2228" y="1989"/>
                  <a:pt x="2233" y="1984"/>
                </a:cubicBezTo>
                <a:lnTo>
                  <a:pt x="2241" y="1989"/>
                </a:lnTo>
                <a:lnTo>
                  <a:pt x="2243" y="1997"/>
                </a:lnTo>
                <a:lnTo>
                  <a:pt x="2230" y="2013"/>
                </a:lnTo>
                <a:cubicBezTo>
                  <a:pt x="2228" y="2021"/>
                  <a:pt x="2226" y="2028"/>
                  <a:pt x="2225" y="2033"/>
                </a:cubicBezTo>
                <a:lnTo>
                  <a:pt x="2226" y="2036"/>
                </a:lnTo>
                <a:cubicBezTo>
                  <a:pt x="2239" y="2045"/>
                  <a:pt x="2251" y="2057"/>
                  <a:pt x="2260" y="2068"/>
                </a:cubicBezTo>
                <a:cubicBezTo>
                  <a:pt x="2270" y="2084"/>
                  <a:pt x="2280" y="2102"/>
                  <a:pt x="2286" y="2117"/>
                </a:cubicBezTo>
                <a:cubicBezTo>
                  <a:pt x="2276" y="2178"/>
                  <a:pt x="2262" y="2148"/>
                  <a:pt x="2250" y="2159"/>
                </a:cubicBezTo>
                <a:cubicBezTo>
                  <a:pt x="2245" y="2159"/>
                  <a:pt x="2237" y="2157"/>
                  <a:pt x="2232" y="2156"/>
                </a:cubicBezTo>
                <a:cubicBezTo>
                  <a:pt x="2243" y="2148"/>
                  <a:pt x="2254" y="2141"/>
                  <a:pt x="2263" y="2138"/>
                </a:cubicBezTo>
                <a:cubicBezTo>
                  <a:pt x="2265" y="2136"/>
                  <a:pt x="2266" y="2131"/>
                  <a:pt x="2266" y="2129"/>
                </a:cubicBezTo>
                <a:lnTo>
                  <a:pt x="2266" y="2128"/>
                </a:lnTo>
                <a:lnTo>
                  <a:pt x="2266" y="2128"/>
                </a:lnTo>
                <a:lnTo>
                  <a:pt x="2266" y="2127"/>
                </a:lnTo>
                <a:cubicBezTo>
                  <a:pt x="2261" y="2114"/>
                  <a:pt x="2254" y="2099"/>
                  <a:pt x="2248" y="2086"/>
                </a:cubicBezTo>
                <a:cubicBezTo>
                  <a:pt x="2238" y="2076"/>
                  <a:pt x="2227" y="2064"/>
                  <a:pt x="2218" y="2053"/>
                </a:cubicBezTo>
                <a:lnTo>
                  <a:pt x="2216" y="2052"/>
                </a:lnTo>
                <a:cubicBezTo>
                  <a:pt x="2212" y="2069"/>
                  <a:pt x="2207" y="2089"/>
                  <a:pt x="2202" y="2105"/>
                </a:cubicBezTo>
                <a:cubicBezTo>
                  <a:pt x="2198" y="2116"/>
                  <a:pt x="2192" y="2128"/>
                  <a:pt x="2186" y="2136"/>
                </a:cubicBezTo>
                <a:lnTo>
                  <a:pt x="2177" y="2136"/>
                </a:lnTo>
                <a:lnTo>
                  <a:pt x="2176" y="2129"/>
                </a:lnTo>
                <a:cubicBezTo>
                  <a:pt x="2187" y="2101"/>
                  <a:pt x="2194" y="2078"/>
                  <a:pt x="2203" y="2044"/>
                </a:cubicBezTo>
                <a:lnTo>
                  <a:pt x="2200" y="2045"/>
                </a:lnTo>
                <a:lnTo>
                  <a:pt x="2197" y="2045"/>
                </a:lnTo>
                <a:lnTo>
                  <a:pt x="2197" y="2046"/>
                </a:lnTo>
                <a:cubicBezTo>
                  <a:pt x="2195" y="2053"/>
                  <a:pt x="2187" y="2059"/>
                  <a:pt x="2180" y="2062"/>
                </a:cubicBezTo>
                <a:lnTo>
                  <a:pt x="2173" y="2057"/>
                </a:lnTo>
                <a:lnTo>
                  <a:pt x="2174" y="2052"/>
                </a:lnTo>
                <a:cubicBezTo>
                  <a:pt x="2171" y="2039"/>
                  <a:pt x="2165" y="2027"/>
                  <a:pt x="2159" y="2019"/>
                </a:cubicBezTo>
                <a:cubicBezTo>
                  <a:pt x="2155" y="2026"/>
                  <a:pt x="2151" y="2035"/>
                  <a:pt x="2149" y="2044"/>
                </a:cubicBezTo>
                <a:cubicBezTo>
                  <a:pt x="2147" y="2051"/>
                  <a:pt x="2140" y="2054"/>
                  <a:pt x="2134" y="2054"/>
                </a:cubicBezTo>
                <a:lnTo>
                  <a:pt x="2129" y="2047"/>
                </a:lnTo>
                <a:cubicBezTo>
                  <a:pt x="2135" y="2036"/>
                  <a:pt x="2139" y="2024"/>
                  <a:pt x="2143" y="2013"/>
                </a:cubicBezTo>
                <a:close/>
                <a:moveTo>
                  <a:pt x="268" y="1541"/>
                </a:moveTo>
                <a:cubicBezTo>
                  <a:pt x="273" y="1540"/>
                  <a:pt x="282" y="1540"/>
                  <a:pt x="284" y="1540"/>
                </a:cubicBezTo>
                <a:lnTo>
                  <a:pt x="285" y="1540"/>
                </a:lnTo>
                <a:lnTo>
                  <a:pt x="285" y="1540"/>
                </a:lnTo>
                <a:cubicBezTo>
                  <a:pt x="301" y="1546"/>
                  <a:pt x="317" y="1548"/>
                  <a:pt x="324" y="1550"/>
                </a:cubicBezTo>
                <a:cubicBezTo>
                  <a:pt x="355" y="1550"/>
                  <a:pt x="368" y="1564"/>
                  <a:pt x="375" y="1654"/>
                </a:cubicBezTo>
                <a:lnTo>
                  <a:pt x="179" y="1670"/>
                </a:lnTo>
                <a:cubicBezTo>
                  <a:pt x="176" y="1631"/>
                  <a:pt x="176" y="1621"/>
                  <a:pt x="176" y="1620"/>
                </a:cubicBezTo>
                <a:cubicBezTo>
                  <a:pt x="176" y="1620"/>
                  <a:pt x="176" y="1622"/>
                  <a:pt x="176" y="1623"/>
                </a:cubicBezTo>
                <a:cubicBezTo>
                  <a:pt x="176" y="1625"/>
                  <a:pt x="176" y="1626"/>
                  <a:pt x="176" y="1626"/>
                </a:cubicBezTo>
                <a:lnTo>
                  <a:pt x="177" y="1626"/>
                </a:lnTo>
                <a:cubicBezTo>
                  <a:pt x="177" y="1626"/>
                  <a:pt x="176" y="1622"/>
                  <a:pt x="176" y="1619"/>
                </a:cubicBezTo>
                <a:lnTo>
                  <a:pt x="176" y="1617"/>
                </a:lnTo>
                <a:cubicBezTo>
                  <a:pt x="174" y="1569"/>
                  <a:pt x="211" y="1545"/>
                  <a:pt x="268" y="1541"/>
                </a:cubicBezTo>
                <a:close/>
                <a:moveTo>
                  <a:pt x="270" y="1568"/>
                </a:moveTo>
                <a:cubicBezTo>
                  <a:pt x="215" y="1571"/>
                  <a:pt x="198" y="1594"/>
                  <a:pt x="198" y="1622"/>
                </a:cubicBezTo>
                <a:cubicBezTo>
                  <a:pt x="198" y="1624"/>
                  <a:pt x="198" y="1625"/>
                  <a:pt x="198" y="1625"/>
                </a:cubicBezTo>
                <a:cubicBezTo>
                  <a:pt x="198" y="1625"/>
                  <a:pt x="198" y="1625"/>
                  <a:pt x="198" y="1625"/>
                </a:cubicBezTo>
                <a:cubicBezTo>
                  <a:pt x="198" y="1625"/>
                  <a:pt x="198" y="1625"/>
                  <a:pt x="198" y="1625"/>
                </a:cubicBezTo>
                <a:cubicBezTo>
                  <a:pt x="198" y="1625"/>
                  <a:pt x="198" y="1631"/>
                  <a:pt x="199" y="1641"/>
                </a:cubicBezTo>
                <a:lnTo>
                  <a:pt x="351" y="1629"/>
                </a:lnTo>
                <a:cubicBezTo>
                  <a:pt x="347" y="1575"/>
                  <a:pt x="331" y="1574"/>
                  <a:pt x="301" y="1570"/>
                </a:cubicBezTo>
                <a:cubicBezTo>
                  <a:pt x="297" y="1569"/>
                  <a:pt x="289" y="1568"/>
                  <a:pt x="288" y="1568"/>
                </a:cubicBezTo>
                <a:lnTo>
                  <a:pt x="287" y="1568"/>
                </a:lnTo>
                <a:lnTo>
                  <a:pt x="287" y="1568"/>
                </a:lnTo>
                <a:lnTo>
                  <a:pt x="286" y="1568"/>
                </a:lnTo>
                <a:cubicBezTo>
                  <a:pt x="281" y="1568"/>
                  <a:pt x="273" y="1568"/>
                  <a:pt x="270" y="1568"/>
                </a:cubicBezTo>
                <a:close/>
                <a:moveTo>
                  <a:pt x="366" y="1417"/>
                </a:moveTo>
                <a:lnTo>
                  <a:pt x="366" y="1435"/>
                </a:lnTo>
                <a:lnTo>
                  <a:pt x="305" y="1451"/>
                </a:lnTo>
                <a:lnTo>
                  <a:pt x="305" y="1501"/>
                </a:lnTo>
                <a:lnTo>
                  <a:pt x="365" y="1518"/>
                </a:lnTo>
                <a:lnTo>
                  <a:pt x="364" y="1546"/>
                </a:lnTo>
                <a:lnTo>
                  <a:pt x="167" y="1486"/>
                </a:lnTo>
                <a:lnTo>
                  <a:pt x="168" y="1463"/>
                </a:lnTo>
                <a:lnTo>
                  <a:pt x="343" y="1415"/>
                </a:lnTo>
                <a:lnTo>
                  <a:pt x="171" y="1396"/>
                </a:lnTo>
                <a:lnTo>
                  <a:pt x="174" y="1371"/>
                </a:lnTo>
                <a:lnTo>
                  <a:pt x="347" y="1389"/>
                </a:lnTo>
                <a:lnTo>
                  <a:pt x="357" y="1297"/>
                </a:lnTo>
                <a:lnTo>
                  <a:pt x="378" y="1299"/>
                </a:lnTo>
                <a:lnTo>
                  <a:pt x="366" y="1417"/>
                </a:lnTo>
                <a:close/>
                <a:moveTo>
                  <a:pt x="283" y="1456"/>
                </a:moveTo>
                <a:lnTo>
                  <a:pt x="213" y="1474"/>
                </a:lnTo>
                <a:lnTo>
                  <a:pt x="213" y="1476"/>
                </a:lnTo>
                <a:lnTo>
                  <a:pt x="282" y="1495"/>
                </a:lnTo>
                <a:lnTo>
                  <a:pt x="283" y="1456"/>
                </a:lnTo>
                <a:close/>
                <a:moveTo>
                  <a:pt x="393" y="1232"/>
                </a:moveTo>
                <a:lnTo>
                  <a:pt x="387" y="1258"/>
                </a:lnTo>
                <a:lnTo>
                  <a:pt x="196" y="1214"/>
                </a:lnTo>
                <a:lnTo>
                  <a:pt x="202" y="1189"/>
                </a:lnTo>
                <a:lnTo>
                  <a:pt x="393" y="1232"/>
                </a:lnTo>
                <a:close/>
                <a:moveTo>
                  <a:pt x="436" y="1075"/>
                </a:moveTo>
                <a:lnTo>
                  <a:pt x="432" y="1090"/>
                </a:lnTo>
                <a:lnTo>
                  <a:pt x="369" y="1087"/>
                </a:lnTo>
                <a:lnTo>
                  <a:pt x="354" y="1135"/>
                </a:lnTo>
                <a:lnTo>
                  <a:pt x="407" y="1168"/>
                </a:lnTo>
                <a:lnTo>
                  <a:pt x="400" y="1195"/>
                </a:lnTo>
                <a:lnTo>
                  <a:pt x="227" y="1082"/>
                </a:lnTo>
                <a:lnTo>
                  <a:pt x="234" y="1060"/>
                </a:lnTo>
                <a:lnTo>
                  <a:pt x="408" y="1063"/>
                </a:lnTo>
                <a:lnTo>
                  <a:pt x="257" y="999"/>
                </a:lnTo>
                <a:lnTo>
                  <a:pt x="267" y="973"/>
                </a:lnTo>
                <a:lnTo>
                  <a:pt x="423" y="970"/>
                </a:lnTo>
                <a:lnTo>
                  <a:pt x="423" y="969"/>
                </a:lnTo>
                <a:lnTo>
                  <a:pt x="292" y="914"/>
                </a:lnTo>
                <a:lnTo>
                  <a:pt x="303" y="890"/>
                </a:lnTo>
                <a:lnTo>
                  <a:pt x="483" y="965"/>
                </a:lnTo>
                <a:lnTo>
                  <a:pt x="471" y="992"/>
                </a:lnTo>
                <a:lnTo>
                  <a:pt x="317" y="995"/>
                </a:lnTo>
                <a:lnTo>
                  <a:pt x="316" y="996"/>
                </a:lnTo>
                <a:lnTo>
                  <a:pt x="447" y="1051"/>
                </a:lnTo>
                <a:lnTo>
                  <a:pt x="437" y="1075"/>
                </a:lnTo>
                <a:lnTo>
                  <a:pt x="436" y="1075"/>
                </a:lnTo>
                <a:close/>
                <a:moveTo>
                  <a:pt x="347" y="1087"/>
                </a:moveTo>
                <a:lnTo>
                  <a:pt x="274" y="1084"/>
                </a:lnTo>
                <a:lnTo>
                  <a:pt x="274" y="1086"/>
                </a:lnTo>
                <a:lnTo>
                  <a:pt x="335" y="1124"/>
                </a:lnTo>
                <a:lnTo>
                  <a:pt x="347" y="1087"/>
                </a:lnTo>
                <a:close/>
                <a:moveTo>
                  <a:pt x="560" y="733"/>
                </a:moveTo>
                <a:cubicBezTo>
                  <a:pt x="579" y="746"/>
                  <a:pt x="589" y="764"/>
                  <a:pt x="589" y="779"/>
                </a:cubicBezTo>
                <a:cubicBezTo>
                  <a:pt x="590" y="807"/>
                  <a:pt x="554" y="847"/>
                  <a:pt x="533" y="845"/>
                </a:cubicBezTo>
                <a:lnTo>
                  <a:pt x="532" y="845"/>
                </a:lnTo>
                <a:lnTo>
                  <a:pt x="531" y="844"/>
                </a:lnTo>
                <a:lnTo>
                  <a:pt x="529" y="844"/>
                </a:lnTo>
                <a:lnTo>
                  <a:pt x="529" y="844"/>
                </a:lnTo>
                <a:cubicBezTo>
                  <a:pt x="517" y="845"/>
                  <a:pt x="502" y="838"/>
                  <a:pt x="492" y="831"/>
                </a:cubicBezTo>
                <a:lnTo>
                  <a:pt x="379" y="751"/>
                </a:lnTo>
                <a:lnTo>
                  <a:pt x="394" y="730"/>
                </a:lnTo>
                <a:lnTo>
                  <a:pt x="507" y="809"/>
                </a:lnTo>
                <a:cubicBezTo>
                  <a:pt x="516" y="816"/>
                  <a:pt x="526" y="819"/>
                  <a:pt x="531" y="819"/>
                </a:cubicBezTo>
                <a:lnTo>
                  <a:pt x="532" y="819"/>
                </a:lnTo>
                <a:lnTo>
                  <a:pt x="532" y="819"/>
                </a:lnTo>
                <a:lnTo>
                  <a:pt x="533" y="819"/>
                </a:lnTo>
                <a:cubicBezTo>
                  <a:pt x="548" y="819"/>
                  <a:pt x="565" y="797"/>
                  <a:pt x="564" y="786"/>
                </a:cubicBezTo>
                <a:lnTo>
                  <a:pt x="564" y="785"/>
                </a:lnTo>
                <a:lnTo>
                  <a:pt x="564" y="785"/>
                </a:lnTo>
                <a:lnTo>
                  <a:pt x="564" y="784"/>
                </a:lnTo>
                <a:lnTo>
                  <a:pt x="564" y="784"/>
                </a:lnTo>
                <a:lnTo>
                  <a:pt x="564" y="783"/>
                </a:lnTo>
                <a:lnTo>
                  <a:pt x="564" y="783"/>
                </a:lnTo>
                <a:cubicBezTo>
                  <a:pt x="564" y="773"/>
                  <a:pt x="556" y="762"/>
                  <a:pt x="545" y="755"/>
                </a:cubicBezTo>
                <a:lnTo>
                  <a:pt x="432" y="675"/>
                </a:lnTo>
                <a:lnTo>
                  <a:pt x="447" y="654"/>
                </a:lnTo>
                <a:lnTo>
                  <a:pt x="560" y="733"/>
                </a:lnTo>
                <a:close/>
                <a:moveTo>
                  <a:pt x="683" y="679"/>
                </a:moveTo>
                <a:lnTo>
                  <a:pt x="664" y="700"/>
                </a:lnTo>
                <a:lnTo>
                  <a:pt x="516" y="654"/>
                </a:lnTo>
                <a:lnTo>
                  <a:pt x="515" y="655"/>
                </a:lnTo>
                <a:lnTo>
                  <a:pt x="622" y="748"/>
                </a:lnTo>
                <a:lnTo>
                  <a:pt x="605" y="768"/>
                </a:lnTo>
                <a:lnTo>
                  <a:pt x="457" y="639"/>
                </a:lnTo>
                <a:lnTo>
                  <a:pt x="476" y="618"/>
                </a:lnTo>
                <a:lnTo>
                  <a:pt x="624" y="664"/>
                </a:lnTo>
                <a:lnTo>
                  <a:pt x="625" y="663"/>
                </a:lnTo>
                <a:lnTo>
                  <a:pt x="518" y="570"/>
                </a:lnTo>
                <a:lnTo>
                  <a:pt x="536" y="550"/>
                </a:lnTo>
                <a:lnTo>
                  <a:pt x="683" y="679"/>
                </a:lnTo>
                <a:close/>
                <a:moveTo>
                  <a:pt x="735" y="630"/>
                </a:moveTo>
                <a:lnTo>
                  <a:pt x="716" y="648"/>
                </a:lnTo>
                <a:lnTo>
                  <a:pt x="583" y="503"/>
                </a:lnTo>
                <a:lnTo>
                  <a:pt x="603" y="486"/>
                </a:lnTo>
                <a:lnTo>
                  <a:pt x="735" y="630"/>
                </a:lnTo>
                <a:close/>
                <a:moveTo>
                  <a:pt x="756" y="368"/>
                </a:moveTo>
                <a:lnTo>
                  <a:pt x="826" y="562"/>
                </a:lnTo>
                <a:lnTo>
                  <a:pt x="808" y="575"/>
                </a:lnTo>
                <a:lnTo>
                  <a:pt x="645" y="449"/>
                </a:lnTo>
                <a:lnTo>
                  <a:pt x="667" y="432"/>
                </a:lnTo>
                <a:lnTo>
                  <a:pt x="787" y="530"/>
                </a:lnTo>
                <a:lnTo>
                  <a:pt x="789" y="529"/>
                </a:lnTo>
                <a:lnTo>
                  <a:pt x="733" y="384"/>
                </a:lnTo>
                <a:lnTo>
                  <a:pt x="756" y="368"/>
                </a:lnTo>
                <a:close/>
                <a:moveTo>
                  <a:pt x="967" y="475"/>
                </a:moveTo>
                <a:lnTo>
                  <a:pt x="865" y="532"/>
                </a:lnTo>
                <a:lnTo>
                  <a:pt x="771" y="360"/>
                </a:lnTo>
                <a:lnTo>
                  <a:pt x="867" y="307"/>
                </a:lnTo>
                <a:lnTo>
                  <a:pt x="878" y="326"/>
                </a:lnTo>
                <a:lnTo>
                  <a:pt x="804" y="367"/>
                </a:lnTo>
                <a:lnTo>
                  <a:pt x="834" y="420"/>
                </a:lnTo>
                <a:lnTo>
                  <a:pt x="901" y="382"/>
                </a:lnTo>
                <a:lnTo>
                  <a:pt x="912" y="401"/>
                </a:lnTo>
                <a:lnTo>
                  <a:pt x="844" y="439"/>
                </a:lnTo>
                <a:lnTo>
                  <a:pt x="878" y="500"/>
                </a:lnTo>
                <a:lnTo>
                  <a:pt x="955" y="457"/>
                </a:lnTo>
                <a:lnTo>
                  <a:pt x="892" y="294"/>
                </a:lnTo>
                <a:cubicBezTo>
                  <a:pt x="953" y="271"/>
                  <a:pt x="967" y="266"/>
                  <a:pt x="967" y="266"/>
                </a:cubicBezTo>
                <a:lnTo>
                  <a:pt x="968" y="266"/>
                </a:lnTo>
                <a:cubicBezTo>
                  <a:pt x="968" y="267"/>
                  <a:pt x="966" y="268"/>
                  <a:pt x="965" y="268"/>
                </a:cubicBezTo>
                <a:cubicBezTo>
                  <a:pt x="964" y="269"/>
                  <a:pt x="963" y="270"/>
                  <a:pt x="963" y="270"/>
                </a:cubicBezTo>
                <a:lnTo>
                  <a:pt x="963" y="271"/>
                </a:lnTo>
                <a:lnTo>
                  <a:pt x="963" y="271"/>
                </a:lnTo>
                <a:cubicBezTo>
                  <a:pt x="963" y="271"/>
                  <a:pt x="970" y="269"/>
                  <a:pt x="975" y="268"/>
                </a:cubicBezTo>
                <a:lnTo>
                  <a:pt x="977" y="267"/>
                </a:lnTo>
                <a:lnTo>
                  <a:pt x="978" y="267"/>
                </a:lnTo>
                <a:lnTo>
                  <a:pt x="979" y="267"/>
                </a:lnTo>
                <a:lnTo>
                  <a:pt x="981" y="267"/>
                </a:lnTo>
                <a:cubicBezTo>
                  <a:pt x="1008" y="266"/>
                  <a:pt x="1029" y="305"/>
                  <a:pt x="1028" y="324"/>
                </a:cubicBezTo>
                <a:lnTo>
                  <a:pt x="1028" y="325"/>
                </a:lnTo>
                <a:lnTo>
                  <a:pt x="1028" y="327"/>
                </a:lnTo>
                <a:lnTo>
                  <a:pt x="1028" y="327"/>
                </a:lnTo>
                <a:lnTo>
                  <a:pt x="1028" y="328"/>
                </a:lnTo>
                <a:cubicBezTo>
                  <a:pt x="1028" y="342"/>
                  <a:pt x="1016" y="360"/>
                  <a:pt x="1007" y="366"/>
                </a:cubicBezTo>
                <a:lnTo>
                  <a:pt x="1079" y="432"/>
                </a:lnTo>
                <a:lnTo>
                  <a:pt x="1053" y="442"/>
                </a:lnTo>
                <a:lnTo>
                  <a:pt x="984" y="378"/>
                </a:lnTo>
                <a:lnTo>
                  <a:pt x="956" y="388"/>
                </a:lnTo>
                <a:lnTo>
                  <a:pt x="987" y="467"/>
                </a:lnTo>
                <a:lnTo>
                  <a:pt x="967" y="475"/>
                </a:lnTo>
                <a:lnTo>
                  <a:pt x="967" y="475"/>
                </a:lnTo>
                <a:close/>
                <a:moveTo>
                  <a:pt x="999" y="313"/>
                </a:moveTo>
                <a:cubicBezTo>
                  <a:pt x="993" y="298"/>
                  <a:pt x="979" y="291"/>
                  <a:pt x="971" y="291"/>
                </a:cubicBezTo>
                <a:lnTo>
                  <a:pt x="971" y="291"/>
                </a:lnTo>
                <a:lnTo>
                  <a:pt x="970" y="291"/>
                </a:lnTo>
                <a:lnTo>
                  <a:pt x="970" y="291"/>
                </a:lnTo>
                <a:lnTo>
                  <a:pt x="969" y="291"/>
                </a:lnTo>
                <a:cubicBezTo>
                  <a:pt x="965" y="292"/>
                  <a:pt x="963" y="293"/>
                  <a:pt x="963" y="293"/>
                </a:cubicBezTo>
                <a:lnTo>
                  <a:pt x="962" y="293"/>
                </a:lnTo>
                <a:lnTo>
                  <a:pt x="962" y="293"/>
                </a:lnTo>
                <a:lnTo>
                  <a:pt x="962" y="292"/>
                </a:lnTo>
                <a:lnTo>
                  <a:pt x="962" y="292"/>
                </a:lnTo>
                <a:lnTo>
                  <a:pt x="961" y="292"/>
                </a:lnTo>
                <a:cubicBezTo>
                  <a:pt x="962" y="291"/>
                  <a:pt x="950" y="296"/>
                  <a:pt x="924" y="305"/>
                </a:cubicBezTo>
                <a:lnTo>
                  <a:pt x="949" y="368"/>
                </a:lnTo>
                <a:cubicBezTo>
                  <a:pt x="994" y="351"/>
                  <a:pt x="1001" y="345"/>
                  <a:pt x="1000" y="342"/>
                </a:cubicBezTo>
                <a:cubicBezTo>
                  <a:pt x="1000" y="341"/>
                  <a:pt x="999" y="339"/>
                  <a:pt x="999" y="339"/>
                </a:cubicBezTo>
                <a:cubicBezTo>
                  <a:pt x="998" y="338"/>
                  <a:pt x="997" y="336"/>
                  <a:pt x="997" y="336"/>
                </a:cubicBezTo>
                <a:cubicBezTo>
                  <a:pt x="997" y="334"/>
                  <a:pt x="1000" y="330"/>
                  <a:pt x="1002" y="328"/>
                </a:cubicBezTo>
                <a:lnTo>
                  <a:pt x="1002" y="328"/>
                </a:lnTo>
                <a:cubicBezTo>
                  <a:pt x="1002" y="324"/>
                  <a:pt x="1000" y="317"/>
                  <a:pt x="999" y="313"/>
                </a:cubicBezTo>
                <a:close/>
                <a:moveTo>
                  <a:pt x="1173" y="352"/>
                </a:moveTo>
                <a:cubicBezTo>
                  <a:pt x="1175" y="357"/>
                  <a:pt x="1175" y="364"/>
                  <a:pt x="1175" y="368"/>
                </a:cubicBezTo>
                <a:lnTo>
                  <a:pt x="1175" y="368"/>
                </a:lnTo>
                <a:lnTo>
                  <a:pt x="1175" y="368"/>
                </a:lnTo>
                <a:lnTo>
                  <a:pt x="1175" y="370"/>
                </a:lnTo>
                <a:lnTo>
                  <a:pt x="1175" y="371"/>
                </a:lnTo>
                <a:cubicBezTo>
                  <a:pt x="1176" y="402"/>
                  <a:pt x="1139" y="425"/>
                  <a:pt x="1107" y="424"/>
                </a:cubicBezTo>
                <a:cubicBezTo>
                  <a:pt x="1079" y="421"/>
                  <a:pt x="1061" y="412"/>
                  <a:pt x="1053" y="375"/>
                </a:cubicBezTo>
                <a:lnTo>
                  <a:pt x="1079" y="368"/>
                </a:lnTo>
                <a:cubicBezTo>
                  <a:pt x="1084" y="397"/>
                  <a:pt x="1097" y="399"/>
                  <a:pt x="1107" y="400"/>
                </a:cubicBezTo>
                <a:cubicBezTo>
                  <a:pt x="1109" y="401"/>
                  <a:pt x="1112" y="402"/>
                  <a:pt x="1113" y="402"/>
                </a:cubicBezTo>
                <a:lnTo>
                  <a:pt x="1114" y="402"/>
                </a:lnTo>
                <a:lnTo>
                  <a:pt x="1115" y="402"/>
                </a:lnTo>
                <a:cubicBezTo>
                  <a:pt x="1132" y="402"/>
                  <a:pt x="1151" y="385"/>
                  <a:pt x="1150" y="373"/>
                </a:cubicBezTo>
                <a:lnTo>
                  <a:pt x="1150" y="372"/>
                </a:lnTo>
                <a:lnTo>
                  <a:pt x="1150" y="371"/>
                </a:lnTo>
                <a:lnTo>
                  <a:pt x="1150" y="371"/>
                </a:lnTo>
                <a:lnTo>
                  <a:pt x="1150" y="370"/>
                </a:lnTo>
                <a:lnTo>
                  <a:pt x="1150" y="369"/>
                </a:lnTo>
                <a:cubicBezTo>
                  <a:pt x="1151" y="344"/>
                  <a:pt x="1119" y="333"/>
                  <a:pt x="1099" y="332"/>
                </a:cubicBezTo>
                <a:cubicBezTo>
                  <a:pt x="1057" y="328"/>
                  <a:pt x="1036" y="311"/>
                  <a:pt x="1035" y="279"/>
                </a:cubicBezTo>
                <a:cubicBezTo>
                  <a:pt x="1035" y="248"/>
                  <a:pt x="1065" y="224"/>
                  <a:pt x="1098" y="226"/>
                </a:cubicBezTo>
                <a:cubicBezTo>
                  <a:pt x="1125" y="225"/>
                  <a:pt x="1143" y="251"/>
                  <a:pt x="1147" y="268"/>
                </a:cubicBezTo>
                <a:lnTo>
                  <a:pt x="1121" y="275"/>
                </a:lnTo>
                <a:cubicBezTo>
                  <a:pt x="1119" y="260"/>
                  <a:pt x="1104" y="249"/>
                  <a:pt x="1094" y="249"/>
                </a:cubicBezTo>
                <a:lnTo>
                  <a:pt x="1094" y="249"/>
                </a:lnTo>
                <a:lnTo>
                  <a:pt x="1093" y="249"/>
                </a:lnTo>
                <a:lnTo>
                  <a:pt x="1092" y="249"/>
                </a:lnTo>
                <a:lnTo>
                  <a:pt x="1092" y="249"/>
                </a:lnTo>
                <a:cubicBezTo>
                  <a:pt x="1076" y="248"/>
                  <a:pt x="1060" y="263"/>
                  <a:pt x="1061" y="273"/>
                </a:cubicBezTo>
                <a:lnTo>
                  <a:pt x="1061" y="274"/>
                </a:lnTo>
                <a:lnTo>
                  <a:pt x="1061" y="274"/>
                </a:lnTo>
                <a:lnTo>
                  <a:pt x="1061" y="275"/>
                </a:lnTo>
                <a:lnTo>
                  <a:pt x="1061" y="276"/>
                </a:lnTo>
                <a:cubicBezTo>
                  <a:pt x="1062" y="301"/>
                  <a:pt x="1080" y="306"/>
                  <a:pt x="1108" y="309"/>
                </a:cubicBezTo>
                <a:cubicBezTo>
                  <a:pt x="1143" y="313"/>
                  <a:pt x="1169" y="330"/>
                  <a:pt x="1173" y="352"/>
                </a:cubicBezTo>
                <a:close/>
                <a:moveTo>
                  <a:pt x="1256" y="395"/>
                </a:moveTo>
                <a:lnTo>
                  <a:pt x="1230" y="400"/>
                </a:lnTo>
                <a:lnTo>
                  <a:pt x="1200" y="206"/>
                </a:lnTo>
                <a:lnTo>
                  <a:pt x="1227" y="202"/>
                </a:lnTo>
                <a:lnTo>
                  <a:pt x="1256" y="395"/>
                </a:lnTo>
                <a:close/>
                <a:moveTo>
                  <a:pt x="1416" y="218"/>
                </a:moveTo>
                <a:lnTo>
                  <a:pt x="1371" y="218"/>
                </a:lnTo>
                <a:lnTo>
                  <a:pt x="1369" y="391"/>
                </a:lnTo>
                <a:lnTo>
                  <a:pt x="1342" y="391"/>
                </a:lnTo>
                <a:lnTo>
                  <a:pt x="1344" y="217"/>
                </a:lnTo>
                <a:lnTo>
                  <a:pt x="1299" y="217"/>
                </a:lnTo>
                <a:lnTo>
                  <a:pt x="1299" y="195"/>
                </a:lnTo>
                <a:lnTo>
                  <a:pt x="1417" y="196"/>
                </a:lnTo>
                <a:lnTo>
                  <a:pt x="1416" y="218"/>
                </a:lnTo>
                <a:close/>
                <a:moveTo>
                  <a:pt x="1564" y="216"/>
                </a:moveTo>
                <a:lnTo>
                  <a:pt x="1496" y="315"/>
                </a:lnTo>
                <a:lnTo>
                  <a:pt x="1483" y="402"/>
                </a:lnTo>
                <a:lnTo>
                  <a:pt x="1457" y="399"/>
                </a:lnTo>
                <a:lnTo>
                  <a:pt x="1470" y="312"/>
                </a:lnTo>
                <a:lnTo>
                  <a:pt x="1432" y="197"/>
                </a:lnTo>
                <a:lnTo>
                  <a:pt x="1458" y="201"/>
                </a:lnTo>
                <a:lnTo>
                  <a:pt x="1485" y="289"/>
                </a:lnTo>
                <a:lnTo>
                  <a:pt x="1487" y="289"/>
                </a:lnTo>
                <a:lnTo>
                  <a:pt x="1538" y="212"/>
                </a:lnTo>
                <a:lnTo>
                  <a:pt x="1564" y="216"/>
                </a:lnTo>
                <a:close/>
                <a:moveTo>
                  <a:pt x="1789" y="396"/>
                </a:moveTo>
                <a:cubicBezTo>
                  <a:pt x="1768" y="448"/>
                  <a:pt x="1739" y="470"/>
                  <a:pt x="1716" y="469"/>
                </a:cubicBezTo>
                <a:cubicBezTo>
                  <a:pt x="1685" y="471"/>
                  <a:pt x="1655" y="443"/>
                  <a:pt x="1656" y="413"/>
                </a:cubicBezTo>
                <a:cubicBezTo>
                  <a:pt x="1653" y="361"/>
                  <a:pt x="1708" y="267"/>
                  <a:pt x="1739" y="273"/>
                </a:cubicBezTo>
                <a:lnTo>
                  <a:pt x="1741" y="273"/>
                </a:lnTo>
                <a:lnTo>
                  <a:pt x="1743" y="273"/>
                </a:lnTo>
                <a:lnTo>
                  <a:pt x="1744" y="274"/>
                </a:lnTo>
                <a:lnTo>
                  <a:pt x="1746" y="274"/>
                </a:lnTo>
                <a:cubicBezTo>
                  <a:pt x="1777" y="274"/>
                  <a:pt x="1806" y="301"/>
                  <a:pt x="1805" y="329"/>
                </a:cubicBezTo>
                <a:lnTo>
                  <a:pt x="1805" y="331"/>
                </a:lnTo>
                <a:lnTo>
                  <a:pt x="1805" y="332"/>
                </a:lnTo>
                <a:lnTo>
                  <a:pt x="1805" y="333"/>
                </a:lnTo>
                <a:lnTo>
                  <a:pt x="1805" y="334"/>
                </a:lnTo>
                <a:cubicBezTo>
                  <a:pt x="1806" y="350"/>
                  <a:pt x="1797" y="376"/>
                  <a:pt x="1789" y="396"/>
                </a:cubicBezTo>
                <a:close/>
                <a:moveTo>
                  <a:pt x="1763" y="385"/>
                </a:moveTo>
                <a:cubicBezTo>
                  <a:pt x="1774" y="361"/>
                  <a:pt x="1780" y="340"/>
                  <a:pt x="1779" y="330"/>
                </a:cubicBezTo>
                <a:lnTo>
                  <a:pt x="1779" y="330"/>
                </a:lnTo>
                <a:lnTo>
                  <a:pt x="1779" y="329"/>
                </a:lnTo>
                <a:cubicBezTo>
                  <a:pt x="1780" y="310"/>
                  <a:pt x="1762" y="297"/>
                  <a:pt x="1752" y="297"/>
                </a:cubicBezTo>
                <a:lnTo>
                  <a:pt x="1752" y="297"/>
                </a:lnTo>
                <a:lnTo>
                  <a:pt x="1751" y="297"/>
                </a:lnTo>
                <a:lnTo>
                  <a:pt x="1751" y="297"/>
                </a:lnTo>
                <a:lnTo>
                  <a:pt x="1750" y="297"/>
                </a:lnTo>
                <a:lnTo>
                  <a:pt x="1749" y="296"/>
                </a:lnTo>
                <a:lnTo>
                  <a:pt x="1748" y="296"/>
                </a:lnTo>
                <a:lnTo>
                  <a:pt x="1747" y="295"/>
                </a:lnTo>
                <a:lnTo>
                  <a:pt x="1746" y="295"/>
                </a:lnTo>
                <a:lnTo>
                  <a:pt x="1745" y="295"/>
                </a:lnTo>
                <a:cubicBezTo>
                  <a:pt x="1723" y="293"/>
                  <a:pt x="1681" y="382"/>
                  <a:pt x="1681" y="413"/>
                </a:cubicBezTo>
                <a:cubicBezTo>
                  <a:pt x="1681" y="433"/>
                  <a:pt x="1698" y="447"/>
                  <a:pt x="1708" y="446"/>
                </a:cubicBezTo>
                <a:lnTo>
                  <a:pt x="1709" y="446"/>
                </a:lnTo>
                <a:lnTo>
                  <a:pt x="1710" y="446"/>
                </a:lnTo>
                <a:lnTo>
                  <a:pt x="1710" y="446"/>
                </a:lnTo>
                <a:lnTo>
                  <a:pt x="1711" y="446"/>
                </a:lnTo>
                <a:lnTo>
                  <a:pt x="1712" y="446"/>
                </a:lnTo>
                <a:cubicBezTo>
                  <a:pt x="1726" y="448"/>
                  <a:pt x="1746" y="428"/>
                  <a:pt x="1763" y="385"/>
                </a:cubicBezTo>
                <a:close/>
                <a:moveTo>
                  <a:pt x="1937" y="393"/>
                </a:moveTo>
                <a:lnTo>
                  <a:pt x="1855" y="346"/>
                </a:lnTo>
                <a:lnTo>
                  <a:pt x="1823" y="402"/>
                </a:lnTo>
                <a:lnTo>
                  <a:pt x="1885" y="437"/>
                </a:lnTo>
                <a:lnTo>
                  <a:pt x="1874" y="456"/>
                </a:lnTo>
                <a:lnTo>
                  <a:pt x="1813" y="421"/>
                </a:lnTo>
                <a:lnTo>
                  <a:pt x="1768" y="497"/>
                </a:lnTo>
                <a:lnTo>
                  <a:pt x="1745" y="483"/>
                </a:lnTo>
                <a:lnTo>
                  <a:pt x="1844" y="314"/>
                </a:lnTo>
                <a:lnTo>
                  <a:pt x="1948" y="375"/>
                </a:lnTo>
                <a:lnTo>
                  <a:pt x="1937" y="393"/>
                </a:lnTo>
                <a:close/>
                <a:moveTo>
                  <a:pt x="2144" y="565"/>
                </a:moveTo>
                <a:lnTo>
                  <a:pt x="2110" y="534"/>
                </a:lnTo>
                <a:lnTo>
                  <a:pt x="1991" y="661"/>
                </a:lnTo>
                <a:lnTo>
                  <a:pt x="1972" y="642"/>
                </a:lnTo>
                <a:lnTo>
                  <a:pt x="2091" y="516"/>
                </a:lnTo>
                <a:lnTo>
                  <a:pt x="2058" y="484"/>
                </a:lnTo>
                <a:lnTo>
                  <a:pt x="2073" y="469"/>
                </a:lnTo>
                <a:lnTo>
                  <a:pt x="2159" y="550"/>
                </a:lnTo>
                <a:lnTo>
                  <a:pt x="2144" y="565"/>
                </a:lnTo>
                <a:close/>
                <a:moveTo>
                  <a:pt x="2100" y="783"/>
                </a:moveTo>
                <a:lnTo>
                  <a:pt x="2025" y="694"/>
                </a:lnTo>
                <a:lnTo>
                  <a:pt x="2175" y="567"/>
                </a:lnTo>
                <a:lnTo>
                  <a:pt x="2246" y="652"/>
                </a:lnTo>
                <a:lnTo>
                  <a:pt x="2230" y="666"/>
                </a:lnTo>
                <a:lnTo>
                  <a:pt x="2175" y="602"/>
                </a:lnTo>
                <a:lnTo>
                  <a:pt x="2129" y="641"/>
                </a:lnTo>
                <a:lnTo>
                  <a:pt x="2179" y="700"/>
                </a:lnTo>
                <a:lnTo>
                  <a:pt x="2163" y="714"/>
                </a:lnTo>
                <a:lnTo>
                  <a:pt x="2112" y="655"/>
                </a:lnTo>
                <a:lnTo>
                  <a:pt x="2059" y="700"/>
                </a:lnTo>
                <a:lnTo>
                  <a:pt x="2117" y="769"/>
                </a:lnTo>
                <a:lnTo>
                  <a:pt x="2100" y="783"/>
                </a:lnTo>
                <a:close/>
                <a:moveTo>
                  <a:pt x="2232" y="840"/>
                </a:moveTo>
                <a:cubicBezTo>
                  <a:pt x="2211" y="853"/>
                  <a:pt x="2190" y="859"/>
                  <a:pt x="2179" y="859"/>
                </a:cubicBezTo>
                <a:lnTo>
                  <a:pt x="2178" y="859"/>
                </a:lnTo>
                <a:cubicBezTo>
                  <a:pt x="2147" y="860"/>
                  <a:pt x="2122" y="831"/>
                  <a:pt x="2122" y="802"/>
                </a:cubicBezTo>
                <a:lnTo>
                  <a:pt x="2122" y="800"/>
                </a:lnTo>
                <a:lnTo>
                  <a:pt x="2121" y="798"/>
                </a:lnTo>
                <a:lnTo>
                  <a:pt x="2121" y="796"/>
                </a:lnTo>
                <a:lnTo>
                  <a:pt x="2121" y="795"/>
                </a:lnTo>
                <a:cubicBezTo>
                  <a:pt x="2119" y="756"/>
                  <a:pt x="2208" y="696"/>
                  <a:pt x="2248" y="699"/>
                </a:cubicBezTo>
                <a:lnTo>
                  <a:pt x="2250" y="698"/>
                </a:lnTo>
                <a:lnTo>
                  <a:pt x="2251" y="698"/>
                </a:lnTo>
                <a:cubicBezTo>
                  <a:pt x="2287" y="698"/>
                  <a:pt x="2309" y="732"/>
                  <a:pt x="2309" y="752"/>
                </a:cubicBezTo>
                <a:lnTo>
                  <a:pt x="2309" y="753"/>
                </a:lnTo>
                <a:lnTo>
                  <a:pt x="2309" y="754"/>
                </a:lnTo>
                <a:lnTo>
                  <a:pt x="2309" y="755"/>
                </a:lnTo>
                <a:lnTo>
                  <a:pt x="2309" y="756"/>
                </a:lnTo>
                <a:cubicBezTo>
                  <a:pt x="2309" y="777"/>
                  <a:pt x="2293" y="800"/>
                  <a:pt x="2271" y="812"/>
                </a:cubicBezTo>
                <a:lnTo>
                  <a:pt x="2257" y="791"/>
                </a:lnTo>
                <a:cubicBezTo>
                  <a:pt x="2277" y="778"/>
                  <a:pt x="2287" y="763"/>
                  <a:pt x="2286" y="753"/>
                </a:cubicBezTo>
                <a:lnTo>
                  <a:pt x="2286" y="752"/>
                </a:lnTo>
                <a:lnTo>
                  <a:pt x="2286" y="751"/>
                </a:lnTo>
                <a:cubicBezTo>
                  <a:pt x="2287" y="738"/>
                  <a:pt x="2271" y="722"/>
                  <a:pt x="2256" y="722"/>
                </a:cubicBezTo>
                <a:lnTo>
                  <a:pt x="2255" y="722"/>
                </a:lnTo>
                <a:lnTo>
                  <a:pt x="2254" y="722"/>
                </a:lnTo>
                <a:lnTo>
                  <a:pt x="2253" y="723"/>
                </a:lnTo>
                <a:lnTo>
                  <a:pt x="2251" y="722"/>
                </a:lnTo>
                <a:cubicBezTo>
                  <a:pt x="2218" y="722"/>
                  <a:pt x="2142" y="780"/>
                  <a:pt x="2144" y="800"/>
                </a:cubicBezTo>
                <a:lnTo>
                  <a:pt x="2144" y="801"/>
                </a:lnTo>
                <a:lnTo>
                  <a:pt x="2144" y="803"/>
                </a:lnTo>
                <a:lnTo>
                  <a:pt x="2144" y="803"/>
                </a:lnTo>
                <a:lnTo>
                  <a:pt x="2145" y="804"/>
                </a:lnTo>
                <a:lnTo>
                  <a:pt x="2145" y="805"/>
                </a:lnTo>
                <a:lnTo>
                  <a:pt x="2145" y="806"/>
                </a:lnTo>
                <a:lnTo>
                  <a:pt x="2145" y="807"/>
                </a:lnTo>
                <a:cubicBezTo>
                  <a:pt x="2145" y="823"/>
                  <a:pt x="2161" y="835"/>
                  <a:pt x="2175" y="835"/>
                </a:cubicBezTo>
                <a:lnTo>
                  <a:pt x="2176" y="835"/>
                </a:lnTo>
                <a:lnTo>
                  <a:pt x="2177" y="835"/>
                </a:lnTo>
                <a:cubicBezTo>
                  <a:pt x="2186" y="835"/>
                  <a:pt x="2203" y="827"/>
                  <a:pt x="2217" y="818"/>
                </a:cubicBezTo>
                <a:lnTo>
                  <a:pt x="2232" y="840"/>
                </a:lnTo>
                <a:close/>
                <a:moveTo>
                  <a:pt x="2219" y="982"/>
                </a:moveTo>
                <a:lnTo>
                  <a:pt x="2207" y="958"/>
                </a:lnTo>
                <a:lnTo>
                  <a:pt x="2288" y="915"/>
                </a:lnTo>
                <a:lnTo>
                  <a:pt x="2257" y="858"/>
                </a:lnTo>
                <a:lnTo>
                  <a:pt x="2176" y="901"/>
                </a:lnTo>
                <a:lnTo>
                  <a:pt x="2164" y="877"/>
                </a:lnTo>
                <a:lnTo>
                  <a:pt x="2337" y="786"/>
                </a:lnTo>
                <a:lnTo>
                  <a:pt x="2349" y="809"/>
                </a:lnTo>
                <a:lnTo>
                  <a:pt x="2276" y="848"/>
                </a:lnTo>
                <a:lnTo>
                  <a:pt x="2307" y="905"/>
                </a:lnTo>
                <a:lnTo>
                  <a:pt x="2380" y="867"/>
                </a:lnTo>
                <a:lnTo>
                  <a:pt x="2392" y="890"/>
                </a:lnTo>
                <a:lnTo>
                  <a:pt x="2233" y="974"/>
                </a:lnTo>
                <a:lnTo>
                  <a:pt x="2400" y="906"/>
                </a:lnTo>
                <a:lnTo>
                  <a:pt x="2411" y="933"/>
                </a:lnTo>
                <a:lnTo>
                  <a:pt x="2303" y="1044"/>
                </a:lnTo>
                <a:lnTo>
                  <a:pt x="2304" y="1046"/>
                </a:lnTo>
                <a:lnTo>
                  <a:pt x="2435" y="992"/>
                </a:lnTo>
                <a:lnTo>
                  <a:pt x="2445" y="1016"/>
                </a:lnTo>
                <a:lnTo>
                  <a:pt x="2264" y="1090"/>
                </a:lnTo>
                <a:lnTo>
                  <a:pt x="2253" y="1064"/>
                </a:lnTo>
                <a:lnTo>
                  <a:pt x="2361" y="952"/>
                </a:lnTo>
                <a:lnTo>
                  <a:pt x="2360" y="951"/>
                </a:lnTo>
                <a:lnTo>
                  <a:pt x="2229" y="1004"/>
                </a:lnTo>
                <a:lnTo>
                  <a:pt x="2219" y="981"/>
                </a:lnTo>
                <a:lnTo>
                  <a:pt x="2219" y="982"/>
                </a:lnTo>
                <a:close/>
                <a:moveTo>
                  <a:pt x="2392" y="1179"/>
                </a:moveTo>
                <a:cubicBezTo>
                  <a:pt x="2372" y="1186"/>
                  <a:pt x="2351" y="1189"/>
                  <a:pt x="2339" y="1189"/>
                </a:cubicBezTo>
                <a:lnTo>
                  <a:pt x="2339" y="1189"/>
                </a:lnTo>
                <a:lnTo>
                  <a:pt x="2338" y="1189"/>
                </a:lnTo>
                <a:lnTo>
                  <a:pt x="2336" y="1189"/>
                </a:lnTo>
                <a:cubicBezTo>
                  <a:pt x="2297" y="1190"/>
                  <a:pt x="2276" y="1158"/>
                  <a:pt x="2276" y="1130"/>
                </a:cubicBezTo>
                <a:lnTo>
                  <a:pt x="2275" y="1128"/>
                </a:lnTo>
                <a:lnTo>
                  <a:pt x="2275" y="1126"/>
                </a:lnTo>
                <a:lnTo>
                  <a:pt x="2275" y="1124"/>
                </a:lnTo>
                <a:lnTo>
                  <a:pt x="2274" y="1122"/>
                </a:lnTo>
                <a:cubicBezTo>
                  <a:pt x="2272" y="1085"/>
                  <a:pt x="2360" y="1048"/>
                  <a:pt x="2412" y="1048"/>
                </a:cubicBezTo>
                <a:cubicBezTo>
                  <a:pt x="2454" y="1047"/>
                  <a:pt x="2474" y="1082"/>
                  <a:pt x="2473" y="1111"/>
                </a:cubicBezTo>
                <a:cubicBezTo>
                  <a:pt x="2475" y="1140"/>
                  <a:pt x="2443" y="1166"/>
                  <a:pt x="2392" y="1179"/>
                </a:cubicBezTo>
                <a:close/>
                <a:moveTo>
                  <a:pt x="2385" y="1153"/>
                </a:moveTo>
                <a:cubicBezTo>
                  <a:pt x="2441" y="1138"/>
                  <a:pt x="2451" y="1119"/>
                  <a:pt x="2451" y="1105"/>
                </a:cubicBezTo>
                <a:lnTo>
                  <a:pt x="2451" y="1104"/>
                </a:lnTo>
                <a:lnTo>
                  <a:pt x="2451" y="1104"/>
                </a:lnTo>
                <a:lnTo>
                  <a:pt x="2451" y="1103"/>
                </a:lnTo>
                <a:lnTo>
                  <a:pt x="2451" y="1103"/>
                </a:lnTo>
                <a:cubicBezTo>
                  <a:pt x="2452" y="1090"/>
                  <a:pt x="2433" y="1074"/>
                  <a:pt x="2417" y="1074"/>
                </a:cubicBezTo>
                <a:lnTo>
                  <a:pt x="2416" y="1074"/>
                </a:lnTo>
                <a:lnTo>
                  <a:pt x="2415" y="1075"/>
                </a:lnTo>
                <a:lnTo>
                  <a:pt x="2414" y="1075"/>
                </a:lnTo>
                <a:cubicBezTo>
                  <a:pt x="2360" y="1077"/>
                  <a:pt x="2294" y="1111"/>
                  <a:pt x="2296" y="1128"/>
                </a:cubicBezTo>
                <a:cubicBezTo>
                  <a:pt x="2296" y="1130"/>
                  <a:pt x="2297" y="1134"/>
                  <a:pt x="2298" y="1134"/>
                </a:cubicBezTo>
                <a:lnTo>
                  <a:pt x="2298" y="1135"/>
                </a:lnTo>
                <a:lnTo>
                  <a:pt x="2298" y="1135"/>
                </a:lnTo>
                <a:lnTo>
                  <a:pt x="2298" y="1136"/>
                </a:lnTo>
                <a:lnTo>
                  <a:pt x="2298" y="1136"/>
                </a:lnTo>
                <a:cubicBezTo>
                  <a:pt x="2297" y="1148"/>
                  <a:pt x="2316" y="1163"/>
                  <a:pt x="2331" y="1163"/>
                </a:cubicBezTo>
                <a:lnTo>
                  <a:pt x="2332" y="1163"/>
                </a:lnTo>
                <a:lnTo>
                  <a:pt x="2333" y="1163"/>
                </a:lnTo>
                <a:lnTo>
                  <a:pt x="2334" y="1163"/>
                </a:lnTo>
                <a:lnTo>
                  <a:pt x="2334" y="1163"/>
                </a:lnTo>
                <a:lnTo>
                  <a:pt x="2335" y="1163"/>
                </a:lnTo>
                <a:cubicBezTo>
                  <a:pt x="2346" y="1163"/>
                  <a:pt x="2368" y="1158"/>
                  <a:pt x="2385" y="1153"/>
                </a:cubicBezTo>
                <a:close/>
                <a:moveTo>
                  <a:pt x="2320" y="1320"/>
                </a:moveTo>
                <a:lnTo>
                  <a:pt x="2297" y="1203"/>
                </a:lnTo>
                <a:lnTo>
                  <a:pt x="2490" y="1167"/>
                </a:lnTo>
                <a:lnTo>
                  <a:pt x="2495" y="1193"/>
                </a:lnTo>
                <a:lnTo>
                  <a:pt x="2324" y="1225"/>
                </a:lnTo>
                <a:lnTo>
                  <a:pt x="2341" y="1316"/>
                </a:lnTo>
                <a:lnTo>
                  <a:pt x="2320" y="1320"/>
                </a:lnTo>
                <a:close/>
                <a:moveTo>
                  <a:pt x="2429" y="1431"/>
                </a:moveTo>
                <a:cubicBezTo>
                  <a:pt x="2420" y="1432"/>
                  <a:pt x="2408" y="1432"/>
                  <a:pt x="2404" y="1432"/>
                </a:cubicBezTo>
                <a:lnTo>
                  <a:pt x="2404" y="1432"/>
                </a:lnTo>
                <a:lnTo>
                  <a:pt x="2403" y="1432"/>
                </a:lnTo>
                <a:lnTo>
                  <a:pt x="2400" y="1432"/>
                </a:lnTo>
                <a:cubicBezTo>
                  <a:pt x="2344" y="1434"/>
                  <a:pt x="2322" y="1403"/>
                  <a:pt x="2322" y="1371"/>
                </a:cubicBezTo>
                <a:lnTo>
                  <a:pt x="2322" y="1369"/>
                </a:lnTo>
                <a:lnTo>
                  <a:pt x="2322" y="1367"/>
                </a:lnTo>
                <a:cubicBezTo>
                  <a:pt x="2320" y="1328"/>
                  <a:pt x="2373" y="1303"/>
                  <a:pt x="2441" y="1303"/>
                </a:cubicBezTo>
                <a:lnTo>
                  <a:pt x="2444" y="1303"/>
                </a:lnTo>
                <a:cubicBezTo>
                  <a:pt x="2502" y="1302"/>
                  <a:pt x="2523" y="1335"/>
                  <a:pt x="2522" y="1368"/>
                </a:cubicBezTo>
                <a:cubicBezTo>
                  <a:pt x="2524" y="1403"/>
                  <a:pt x="2488" y="1427"/>
                  <a:pt x="2429" y="1431"/>
                </a:cubicBezTo>
                <a:close/>
                <a:moveTo>
                  <a:pt x="2426" y="1404"/>
                </a:moveTo>
                <a:cubicBezTo>
                  <a:pt x="2487" y="1400"/>
                  <a:pt x="2500" y="1381"/>
                  <a:pt x="2500" y="1364"/>
                </a:cubicBezTo>
                <a:cubicBezTo>
                  <a:pt x="2501" y="1346"/>
                  <a:pt x="2482" y="1330"/>
                  <a:pt x="2450" y="1331"/>
                </a:cubicBezTo>
                <a:lnTo>
                  <a:pt x="2448" y="1331"/>
                </a:lnTo>
                <a:lnTo>
                  <a:pt x="2447" y="1331"/>
                </a:lnTo>
                <a:lnTo>
                  <a:pt x="2443" y="1331"/>
                </a:lnTo>
                <a:cubicBezTo>
                  <a:pt x="2375" y="1331"/>
                  <a:pt x="2343" y="1352"/>
                  <a:pt x="2344" y="1370"/>
                </a:cubicBezTo>
                <a:lnTo>
                  <a:pt x="2344" y="1371"/>
                </a:lnTo>
                <a:lnTo>
                  <a:pt x="2344" y="1372"/>
                </a:lnTo>
                <a:lnTo>
                  <a:pt x="2344" y="1373"/>
                </a:lnTo>
                <a:cubicBezTo>
                  <a:pt x="2344" y="1391"/>
                  <a:pt x="2363" y="1405"/>
                  <a:pt x="2392" y="1405"/>
                </a:cubicBezTo>
                <a:lnTo>
                  <a:pt x="2394" y="1405"/>
                </a:lnTo>
                <a:lnTo>
                  <a:pt x="2396" y="1405"/>
                </a:lnTo>
                <a:lnTo>
                  <a:pt x="2398" y="1405"/>
                </a:lnTo>
                <a:lnTo>
                  <a:pt x="2398" y="1405"/>
                </a:lnTo>
                <a:lnTo>
                  <a:pt x="2399" y="1405"/>
                </a:lnTo>
                <a:lnTo>
                  <a:pt x="2399" y="1405"/>
                </a:lnTo>
                <a:cubicBezTo>
                  <a:pt x="2407" y="1405"/>
                  <a:pt x="2420" y="1404"/>
                  <a:pt x="2426" y="1404"/>
                </a:cubicBezTo>
                <a:close/>
                <a:moveTo>
                  <a:pt x="2328" y="1554"/>
                </a:moveTo>
                <a:lnTo>
                  <a:pt x="2328" y="1534"/>
                </a:lnTo>
                <a:lnTo>
                  <a:pt x="2344" y="1531"/>
                </a:lnTo>
                <a:cubicBezTo>
                  <a:pt x="2330" y="1521"/>
                  <a:pt x="2327" y="1505"/>
                  <a:pt x="2328" y="1496"/>
                </a:cubicBezTo>
                <a:lnTo>
                  <a:pt x="2328" y="1495"/>
                </a:lnTo>
                <a:lnTo>
                  <a:pt x="2328" y="1494"/>
                </a:lnTo>
                <a:cubicBezTo>
                  <a:pt x="2326" y="1464"/>
                  <a:pt x="2361" y="1433"/>
                  <a:pt x="2415" y="1434"/>
                </a:cubicBezTo>
                <a:lnTo>
                  <a:pt x="2418" y="1434"/>
                </a:lnTo>
                <a:lnTo>
                  <a:pt x="2421" y="1434"/>
                </a:lnTo>
                <a:lnTo>
                  <a:pt x="2424" y="1434"/>
                </a:lnTo>
                <a:cubicBezTo>
                  <a:pt x="2496" y="1432"/>
                  <a:pt x="2529" y="1464"/>
                  <a:pt x="2527" y="1497"/>
                </a:cubicBezTo>
                <a:lnTo>
                  <a:pt x="2527" y="1499"/>
                </a:lnTo>
                <a:cubicBezTo>
                  <a:pt x="2529" y="1533"/>
                  <a:pt x="2494" y="1554"/>
                  <a:pt x="2460" y="1554"/>
                </a:cubicBezTo>
                <a:lnTo>
                  <a:pt x="2458" y="1554"/>
                </a:lnTo>
                <a:lnTo>
                  <a:pt x="2458" y="1528"/>
                </a:lnTo>
                <a:lnTo>
                  <a:pt x="2459" y="1528"/>
                </a:lnTo>
                <a:cubicBezTo>
                  <a:pt x="2486" y="1529"/>
                  <a:pt x="2506" y="1518"/>
                  <a:pt x="2506" y="1498"/>
                </a:cubicBezTo>
                <a:cubicBezTo>
                  <a:pt x="2508" y="1472"/>
                  <a:pt x="2476" y="1460"/>
                  <a:pt x="2425" y="1461"/>
                </a:cubicBezTo>
                <a:lnTo>
                  <a:pt x="2422" y="1461"/>
                </a:lnTo>
                <a:lnTo>
                  <a:pt x="2420" y="1461"/>
                </a:lnTo>
                <a:lnTo>
                  <a:pt x="2417" y="1461"/>
                </a:lnTo>
                <a:cubicBezTo>
                  <a:pt x="2367" y="1460"/>
                  <a:pt x="2349" y="1482"/>
                  <a:pt x="2349" y="1499"/>
                </a:cubicBezTo>
                <a:cubicBezTo>
                  <a:pt x="2349" y="1522"/>
                  <a:pt x="2369" y="1531"/>
                  <a:pt x="2392" y="1531"/>
                </a:cubicBezTo>
                <a:lnTo>
                  <a:pt x="2392" y="1531"/>
                </a:lnTo>
                <a:lnTo>
                  <a:pt x="2394" y="1531"/>
                </a:lnTo>
                <a:lnTo>
                  <a:pt x="2407" y="1530"/>
                </a:lnTo>
                <a:lnTo>
                  <a:pt x="2406" y="1495"/>
                </a:lnTo>
                <a:lnTo>
                  <a:pt x="2428" y="1495"/>
                </a:lnTo>
                <a:lnTo>
                  <a:pt x="2428" y="1554"/>
                </a:lnTo>
                <a:lnTo>
                  <a:pt x="2328" y="1554"/>
                </a:lnTo>
                <a:close/>
                <a:moveTo>
                  <a:pt x="2512" y="1696"/>
                </a:moveTo>
                <a:lnTo>
                  <a:pt x="2409" y="1633"/>
                </a:lnTo>
                <a:lnTo>
                  <a:pt x="2322" y="1626"/>
                </a:lnTo>
                <a:lnTo>
                  <a:pt x="2324" y="1600"/>
                </a:lnTo>
                <a:lnTo>
                  <a:pt x="2412" y="1607"/>
                </a:lnTo>
                <a:lnTo>
                  <a:pt x="2524" y="1563"/>
                </a:lnTo>
                <a:lnTo>
                  <a:pt x="2521" y="1589"/>
                </a:lnTo>
                <a:lnTo>
                  <a:pt x="2435" y="1622"/>
                </a:lnTo>
                <a:lnTo>
                  <a:pt x="2434" y="1623"/>
                </a:lnTo>
                <a:lnTo>
                  <a:pt x="2514" y="1670"/>
                </a:lnTo>
                <a:lnTo>
                  <a:pt x="2512" y="1696"/>
                </a:lnTo>
                <a:close/>
                <a:moveTo>
                  <a:pt x="1193" y="1594"/>
                </a:moveTo>
                <a:lnTo>
                  <a:pt x="1220" y="1594"/>
                </a:lnTo>
                <a:lnTo>
                  <a:pt x="1220" y="1696"/>
                </a:lnTo>
                <a:lnTo>
                  <a:pt x="1193" y="1696"/>
                </a:lnTo>
                <a:lnTo>
                  <a:pt x="1193" y="1594"/>
                </a:lnTo>
                <a:close/>
                <a:moveTo>
                  <a:pt x="1415" y="1586"/>
                </a:moveTo>
                <a:lnTo>
                  <a:pt x="1436" y="1602"/>
                </a:lnTo>
                <a:lnTo>
                  <a:pt x="1399" y="1654"/>
                </a:lnTo>
                <a:lnTo>
                  <a:pt x="1411" y="1654"/>
                </a:lnTo>
                <a:lnTo>
                  <a:pt x="1411" y="1646"/>
                </a:lnTo>
                <a:lnTo>
                  <a:pt x="1438" y="1646"/>
                </a:lnTo>
                <a:lnTo>
                  <a:pt x="1438" y="1654"/>
                </a:lnTo>
                <a:lnTo>
                  <a:pt x="1461" y="1654"/>
                </a:lnTo>
                <a:lnTo>
                  <a:pt x="1460" y="1681"/>
                </a:lnTo>
                <a:lnTo>
                  <a:pt x="1438" y="1681"/>
                </a:lnTo>
                <a:lnTo>
                  <a:pt x="1438" y="1699"/>
                </a:lnTo>
                <a:lnTo>
                  <a:pt x="1411" y="1699"/>
                </a:lnTo>
                <a:lnTo>
                  <a:pt x="1411" y="1681"/>
                </a:lnTo>
                <a:lnTo>
                  <a:pt x="1380" y="1681"/>
                </a:lnTo>
                <a:lnTo>
                  <a:pt x="1377" y="1684"/>
                </a:lnTo>
                <a:lnTo>
                  <a:pt x="1372" y="1681"/>
                </a:lnTo>
                <a:lnTo>
                  <a:pt x="1359" y="1681"/>
                </a:lnTo>
                <a:lnTo>
                  <a:pt x="1359" y="1671"/>
                </a:lnTo>
                <a:lnTo>
                  <a:pt x="1355" y="1668"/>
                </a:lnTo>
                <a:lnTo>
                  <a:pt x="1359" y="1663"/>
                </a:lnTo>
                <a:lnTo>
                  <a:pt x="1359" y="1654"/>
                </a:lnTo>
                <a:lnTo>
                  <a:pt x="1366" y="1654"/>
                </a:lnTo>
                <a:lnTo>
                  <a:pt x="1415" y="1586"/>
                </a:lnTo>
                <a:close/>
                <a:moveTo>
                  <a:pt x="1341" y="1641"/>
                </a:moveTo>
                <a:lnTo>
                  <a:pt x="1342" y="1641"/>
                </a:lnTo>
                <a:lnTo>
                  <a:pt x="1341" y="1642"/>
                </a:lnTo>
                <a:cubicBezTo>
                  <a:pt x="1341" y="1646"/>
                  <a:pt x="1336" y="1655"/>
                  <a:pt x="1336" y="1655"/>
                </a:cubicBezTo>
                <a:cubicBezTo>
                  <a:pt x="1335" y="1658"/>
                  <a:pt x="1327" y="1666"/>
                  <a:pt x="1327" y="1666"/>
                </a:cubicBezTo>
                <a:lnTo>
                  <a:pt x="1300" y="1709"/>
                </a:lnTo>
                <a:lnTo>
                  <a:pt x="1277" y="1695"/>
                </a:lnTo>
                <a:lnTo>
                  <a:pt x="1289" y="1676"/>
                </a:lnTo>
                <a:cubicBezTo>
                  <a:pt x="1285" y="1676"/>
                  <a:pt x="1273" y="1670"/>
                  <a:pt x="1272" y="1670"/>
                </a:cubicBezTo>
                <a:lnTo>
                  <a:pt x="1272" y="1669"/>
                </a:lnTo>
                <a:cubicBezTo>
                  <a:pt x="1258" y="1665"/>
                  <a:pt x="1252" y="1642"/>
                  <a:pt x="1252" y="1633"/>
                </a:cubicBezTo>
                <a:lnTo>
                  <a:pt x="1252" y="1633"/>
                </a:lnTo>
                <a:lnTo>
                  <a:pt x="1252" y="1632"/>
                </a:lnTo>
                <a:lnTo>
                  <a:pt x="1252" y="1632"/>
                </a:lnTo>
                <a:lnTo>
                  <a:pt x="1252" y="1631"/>
                </a:lnTo>
                <a:lnTo>
                  <a:pt x="1252" y="1630"/>
                </a:lnTo>
                <a:lnTo>
                  <a:pt x="1252" y="1630"/>
                </a:lnTo>
                <a:cubicBezTo>
                  <a:pt x="1252" y="1623"/>
                  <a:pt x="1255" y="1614"/>
                  <a:pt x="1257" y="1613"/>
                </a:cubicBezTo>
                <a:lnTo>
                  <a:pt x="1257" y="1612"/>
                </a:lnTo>
                <a:lnTo>
                  <a:pt x="1258" y="1611"/>
                </a:lnTo>
                <a:lnTo>
                  <a:pt x="1258" y="1610"/>
                </a:lnTo>
                <a:lnTo>
                  <a:pt x="1259" y="1609"/>
                </a:lnTo>
                <a:lnTo>
                  <a:pt x="1259" y="1609"/>
                </a:lnTo>
                <a:cubicBezTo>
                  <a:pt x="1265" y="1596"/>
                  <a:pt x="1287" y="1590"/>
                  <a:pt x="1296" y="1590"/>
                </a:cubicBezTo>
                <a:lnTo>
                  <a:pt x="1298" y="1590"/>
                </a:lnTo>
                <a:lnTo>
                  <a:pt x="1298" y="1590"/>
                </a:lnTo>
                <a:lnTo>
                  <a:pt x="1299" y="1590"/>
                </a:lnTo>
                <a:lnTo>
                  <a:pt x="1300" y="1590"/>
                </a:lnTo>
                <a:lnTo>
                  <a:pt x="1300" y="1590"/>
                </a:lnTo>
                <a:lnTo>
                  <a:pt x="1301" y="1590"/>
                </a:lnTo>
                <a:cubicBezTo>
                  <a:pt x="1309" y="1590"/>
                  <a:pt x="1318" y="1594"/>
                  <a:pt x="1320" y="1596"/>
                </a:cubicBezTo>
                <a:lnTo>
                  <a:pt x="1321" y="1596"/>
                </a:lnTo>
                <a:lnTo>
                  <a:pt x="1322" y="1597"/>
                </a:lnTo>
                <a:lnTo>
                  <a:pt x="1323" y="1597"/>
                </a:lnTo>
                <a:lnTo>
                  <a:pt x="1323" y="1598"/>
                </a:lnTo>
                <a:lnTo>
                  <a:pt x="1324" y="1598"/>
                </a:lnTo>
                <a:cubicBezTo>
                  <a:pt x="1336" y="1604"/>
                  <a:pt x="1343" y="1625"/>
                  <a:pt x="1342" y="1633"/>
                </a:cubicBezTo>
                <a:lnTo>
                  <a:pt x="1342" y="1633"/>
                </a:lnTo>
                <a:lnTo>
                  <a:pt x="1342" y="1634"/>
                </a:lnTo>
                <a:lnTo>
                  <a:pt x="1342" y="1635"/>
                </a:lnTo>
                <a:cubicBezTo>
                  <a:pt x="1342" y="1638"/>
                  <a:pt x="1341" y="1641"/>
                  <a:pt x="1341" y="1641"/>
                </a:cubicBezTo>
                <a:close/>
                <a:moveTo>
                  <a:pt x="1276" y="1633"/>
                </a:moveTo>
                <a:lnTo>
                  <a:pt x="1276" y="1632"/>
                </a:lnTo>
                <a:lnTo>
                  <a:pt x="1276" y="1632"/>
                </a:lnTo>
                <a:cubicBezTo>
                  <a:pt x="1276" y="1627"/>
                  <a:pt x="1279" y="1622"/>
                  <a:pt x="1279" y="1622"/>
                </a:cubicBezTo>
                <a:lnTo>
                  <a:pt x="1279" y="1622"/>
                </a:lnTo>
                <a:cubicBezTo>
                  <a:pt x="1281" y="1616"/>
                  <a:pt x="1292" y="1612"/>
                  <a:pt x="1295" y="1613"/>
                </a:cubicBezTo>
                <a:lnTo>
                  <a:pt x="1296" y="1613"/>
                </a:lnTo>
                <a:lnTo>
                  <a:pt x="1297" y="1613"/>
                </a:lnTo>
                <a:lnTo>
                  <a:pt x="1297" y="1613"/>
                </a:lnTo>
                <a:lnTo>
                  <a:pt x="1298" y="1613"/>
                </a:lnTo>
                <a:cubicBezTo>
                  <a:pt x="1301" y="1612"/>
                  <a:pt x="1306" y="1615"/>
                  <a:pt x="1307" y="1616"/>
                </a:cubicBezTo>
                <a:cubicBezTo>
                  <a:pt x="1313" y="1617"/>
                  <a:pt x="1316" y="1629"/>
                  <a:pt x="1316" y="1632"/>
                </a:cubicBezTo>
                <a:lnTo>
                  <a:pt x="1316" y="1632"/>
                </a:lnTo>
                <a:lnTo>
                  <a:pt x="1316" y="1633"/>
                </a:lnTo>
                <a:lnTo>
                  <a:pt x="1316" y="1633"/>
                </a:lnTo>
                <a:lnTo>
                  <a:pt x="1316" y="1633"/>
                </a:lnTo>
                <a:lnTo>
                  <a:pt x="1316" y="1634"/>
                </a:lnTo>
                <a:cubicBezTo>
                  <a:pt x="1316" y="1638"/>
                  <a:pt x="1314" y="1643"/>
                  <a:pt x="1313" y="1643"/>
                </a:cubicBezTo>
                <a:cubicBezTo>
                  <a:pt x="1311" y="1649"/>
                  <a:pt x="1300" y="1653"/>
                  <a:pt x="1297" y="1652"/>
                </a:cubicBezTo>
                <a:lnTo>
                  <a:pt x="1296" y="1652"/>
                </a:lnTo>
                <a:lnTo>
                  <a:pt x="1296" y="1652"/>
                </a:lnTo>
                <a:lnTo>
                  <a:pt x="1295" y="1652"/>
                </a:lnTo>
                <a:lnTo>
                  <a:pt x="1294" y="1652"/>
                </a:lnTo>
                <a:cubicBezTo>
                  <a:pt x="1291" y="1653"/>
                  <a:pt x="1286" y="1650"/>
                  <a:pt x="1285" y="1649"/>
                </a:cubicBezTo>
                <a:cubicBezTo>
                  <a:pt x="1280" y="1647"/>
                  <a:pt x="1276" y="1637"/>
                  <a:pt x="1276" y="1634"/>
                </a:cubicBezTo>
                <a:lnTo>
                  <a:pt x="1276" y="1633"/>
                </a:lnTo>
                <a:lnTo>
                  <a:pt x="1276" y="1633"/>
                </a:lnTo>
                <a:lnTo>
                  <a:pt x="1276" y="1633"/>
                </a:lnTo>
                <a:close/>
                <a:moveTo>
                  <a:pt x="1561" y="1638"/>
                </a:moveTo>
                <a:lnTo>
                  <a:pt x="1562" y="1639"/>
                </a:lnTo>
                <a:lnTo>
                  <a:pt x="1561" y="1640"/>
                </a:lnTo>
                <a:cubicBezTo>
                  <a:pt x="1561" y="1643"/>
                  <a:pt x="1556" y="1651"/>
                  <a:pt x="1556" y="1651"/>
                </a:cubicBezTo>
                <a:lnTo>
                  <a:pt x="1555" y="1652"/>
                </a:lnTo>
                <a:lnTo>
                  <a:pt x="1555" y="1653"/>
                </a:lnTo>
                <a:cubicBezTo>
                  <a:pt x="1553" y="1657"/>
                  <a:pt x="1546" y="1663"/>
                  <a:pt x="1546" y="1663"/>
                </a:cubicBezTo>
                <a:lnTo>
                  <a:pt x="1546" y="1663"/>
                </a:lnTo>
                <a:lnTo>
                  <a:pt x="1519" y="1706"/>
                </a:lnTo>
                <a:lnTo>
                  <a:pt x="1496" y="1692"/>
                </a:lnTo>
                <a:lnTo>
                  <a:pt x="1508" y="1673"/>
                </a:lnTo>
                <a:cubicBezTo>
                  <a:pt x="1503" y="1672"/>
                  <a:pt x="1495" y="1669"/>
                  <a:pt x="1490" y="1665"/>
                </a:cubicBezTo>
                <a:cubicBezTo>
                  <a:pt x="1477" y="1660"/>
                  <a:pt x="1471" y="1640"/>
                  <a:pt x="1471" y="1630"/>
                </a:cubicBezTo>
                <a:lnTo>
                  <a:pt x="1471" y="1629"/>
                </a:lnTo>
                <a:lnTo>
                  <a:pt x="1471" y="1629"/>
                </a:lnTo>
                <a:lnTo>
                  <a:pt x="1471" y="1628"/>
                </a:lnTo>
                <a:lnTo>
                  <a:pt x="1471" y="1628"/>
                </a:lnTo>
                <a:cubicBezTo>
                  <a:pt x="1471" y="1621"/>
                  <a:pt x="1475" y="1612"/>
                  <a:pt x="1476" y="1610"/>
                </a:cubicBezTo>
                <a:lnTo>
                  <a:pt x="1479" y="1605"/>
                </a:lnTo>
                <a:cubicBezTo>
                  <a:pt x="1485" y="1593"/>
                  <a:pt x="1506" y="1587"/>
                  <a:pt x="1516" y="1587"/>
                </a:cubicBezTo>
                <a:lnTo>
                  <a:pt x="1517" y="1587"/>
                </a:lnTo>
                <a:lnTo>
                  <a:pt x="1518" y="1587"/>
                </a:lnTo>
                <a:lnTo>
                  <a:pt x="1518" y="1587"/>
                </a:lnTo>
                <a:lnTo>
                  <a:pt x="1519" y="1587"/>
                </a:lnTo>
                <a:lnTo>
                  <a:pt x="1519" y="1587"/>
                </a:lnTo>
                <a:cubicBezTo>
                  <a:pt x="1527" y="1587"/>
                  <a:pt x="1537" y="1591"/>
                  <a:pt x="1539" y="1593"/>
                </a:cubicBezTo>
                <a:lnTo>
                  <a:pt x="1544" y="1595"/>
                </a:lnTo>
                <a:cubicBezTo>
                  <a:pt x="1555" y="1601"/>
                  <a:pt x="1562" y="1622"/>
                  <a:pt x="1562" y="1630"/>
                </a:cubicBezTo>
                <a:lnTo>
                  <a:pt x="1562" y="1632"/>
                </a:lnTo>
                <a:lnTo>
                  <a:pt x="1562" y="1632"/>
                </a:lnTo>
                <a:cubicBezTo>
                  <a:pt x="1562" y="1635"/>
                  <a:pt x="1561" y="1639"/>
                  <a:pt x="1561" y="1638"/>
                </a:cubicBezTo>
                <a:close/>
                <a:moveTo>
                  <a:pt x="1496" y="1630"/>
                </a:moveTo>
                <a:lnTo>
                  <a:pt x="1496" y="1629"/>
                </a:lnTo>
                <a:lnTo>
                  <a:pt x="1495" y="1628"/>
                </a:lnTo>
                <a:cubicBezTo>
                  <a:pt x="1495" y="1625"/>
                  <a:pt x="1499" y="1619"/>
                  <a:pt x="1499" y="1619"/>
                </a:cubicBezTo>
                <a:cubicBezTo>
                  <a:pt x="1501" y="1613"/>
                  <a:pt x="1511" y="1609"/>
                  <a:pt x="1515" y="1609"/>
                </a:cubicBezTo>
                <a:lnTo>
                  <a:pt x="1515" y="1609"/>
                </a:lnTo>
                <a:lnTo>
                  <a:pt x="1516" y="1609"/>
                </a:lnTo>
                <a:lnTo>
                  <a:pt x="1516" y="1609"/>
                </a:lnTo>
                <a:lnTo>
                  <a:pt x="1517" y="1609"/>
                </a:lnTo>
                <a:cubicBezTo>
                  <a:pt x="1521" y="1609"/>
                  <a:pt x="1526" y="1612"/>
                  <a:pt x="1526" y="1613"/>
                </a:cubicBezTo>
                <a:cubicBezTo>
                  <a:pt x="1532" y="1615"/>
                  <a:pt x="1536" y="1626"/>
                  <a:pt x="1536" y="1630"/>
                </a:cubicBezTo>
                <a:lnTo>
                  <a:pt x="1535" y="1630"/>
                </a:lnTo>
                <a:lnTo>
                  <a:pt x="1535" y="1631"/>
                </a:lnTo>
                <a:lnTo>
                  <a:pt x="1535" y="1631"/>
                </a:lnTo>
                <a:cubicBezTo>
                  <a:pt x="1536" y="1635"/>
                  <a:pt x="1533" y="1640"/>
                  <a:pt x="1533" y="1640"/>
                </a:cubicBezTo>
                <a:cubicBezTo>
                  <a:pt x="1530" y="1646"/>
                  <a:pt x="1520" y="1649"/>
                  <a:pt x="1516" y="1649"/>
                </a:cubicBezTo>
                <a:lnTo>
                  <a:pt x="1515" y="1649"/>
                </a:lnTo>
                <a:lnTo>
                  <a:pt x="1515" y="1649"/>
                </a:lnTo>
                <a:lnTo>
                  <a:pt x="1514" y="1649"/>
                </a:lnTo>
                <a:lnTo>
                  <a:pt x="1514" y="1649"/>
                </a:lnTo>
                <a:cubicBezTo>
                  <a:pt x="1510" y="1649"/>
                  <a:pt x="1505" y="1647"/>
                  <a:pt x="1505" y="1647"/>
                </a:cubicBezTo>
                <a:cubicBezTo>
                  <a:pt x="1499" y="1644"/>
                  <a:pt x="1495" y="1633"/>
                  <a:pt x="1496" y="1631"/>
                </a:cubicBezTo>
                <a:lnTo>
                  <a:pt x="1496" y="1630"/>
                </a:lnTo>
                <a:lnTo>
                  <a:pt x="1496" y="1630"/>
                </a:lnTo>
                <a:close/>
                <a:moveTo>
                  <a:pt x="1075" y="1220"/>
                </a:moveTo>
                <a:lnTo>
                  <a:pt x="1203" y="1186"/>
                </a:lnTo>
                <a:lnTo>
                  <a:pt x="1290" y="1295"/>
                </a:lnTo>
                <a:lnTo>
                  <a:pt x="1331" y="1303"/>
                </a:lnTo>
                <a:lnTo>
                  <a:pt x="1335" y="1269"/>
                </a:lnTo>
                <a:lnTo>
                  <a:pt x="1252" y="1145"/>
                </a:lnTo>
                <a:lnTo>
                  <a:pt x="1346" y="1040"/>
                </a:lnTo>
                <a:lnTo>
                  <a:pt x="1444" y="1149"/>
                </a:lnTo>
                <a:lnTo>
                  <a:pt x="1369" y="1265"/>
                </a:lnTo>
                <a:lnTo>
                  <a:pt x="1372" y="1307"/>
                </a:lnTo>
                <a:lnTo>
                  <a:pt x="1403" y="1299"/>
                </a:lnTo>
                <a:lnTo>
                  <a:pt x="1504" y="1179"/>
                </a:lnTo>
                <a:lnTo>
                  <a:pt x="1643" y="1213"/>
                </a:lnTo>
                <a:lnTo>
                  <a:pt x="1579" y="1310"/>
                </a:lnTo>
                <a:lnTo>
                  <a:pt x="1372" y="1329"/>
                </a:lnTo>
                <a:lnTo>
                  <a:pt x="1372" y="1382"/>
                </a:lnTo>
                <a:lnTo>
                  <a:pt x="1339" y="1382"/>
                </a:lnTo>
                <a:lnTo>
                  <a:pt x="1335" y="1378"/>
                </a:lnTo>
                <a:lnTo>
                  <a:pt x="1331" y="1333"/>
                </a:lnTo>
                <a:lnTo>
                  <a:pt x="1128" y="1318"/>
                </a:lnTo>
                <a:lnTo>
                  <a:pt x="1075" y="1220"/>
                </a:lnTo>
                <a:close/>
                <a:moveTo>
                  <a:pt x="1" y="1360"/>
                </a:moveTo>
                <a:lnTo>
                  <a:pt x="1" y="1324"/>
                </a:lnTo>
                <a:lnTo>
                  <a:pt x="0" y="1288"/>
                </a:lnTo>
                <a:cubicBezTo>
                  <a:pt x="-16" y="559"/>
                  <a:pt x="777" y="-16"/>
                  <a:pt x="1299" y="1"/>
                </a:cubicBezTo>
                <a:lnTo>
                  <a:pt x="1327" y="1"/>
                </a:lnTo>
                <a:lnTo>
                  <a:pt x="1360" y="1"/>
                </a:lnTo>
                <a:lnTo>
                  <a:pt x="1396" y="1"/>
                </a:lnTo>
                <a:lnTo>
                  <a:pt x="1432" y="0"/>
                </a:lnTo>
                <a:cubicBezTo>
                  <a:pt x="2161" y="-16"/>
                  <a:pt x="2736" y="777"/>
                  <a:pt x="2719" y="1299"/>
                </a:cubicBezTo>
                <a:lnTo>
                  <a:pt x="2719" y="1327"/>
                </a:lnTo>
                <a:lnTo>
                  <a:pt x="2718" y="1360"/>
                </a:lnTo>
                <a:lnTo>
                  <a:pt x="2719" y="1396"/>
                </a:lnTo>
                <a:lnTo>
                  <a:pt x="2720" y="1432"/>
                </a:lnTo>
                <a:cubicBezTo>
                  <a:pt x="2736" y="2161"/>
                  <a:pt x="1943" y="2736"/>
                  <a:pt x="1421" y="2719"/>
                </a:cubicBezTo>
                <a:lnTo>
                  <a:pt x="1393" y="2719"/>
                </a:lnTo>
                <a:lnTo>
                  <a:pt x="1360" y="2718"/>
                </a:lnTo>
                <a:lnTo>
                  <a:pt x="1324" y="2719"/>
                </a:lnTo>
                <a:lnTo>
                  <a:pt x="1288" y="2720"/>
                </a:lnTo>
                <a:cubicBezTo>
                  <a:pt x="559" y="2736"/>
                  <a:pt x="-16" y="1943"/>
                  <a:pt x="1" y="1421"/>
                </a:cubicBezTo>
                <a:lnTo>
                  <a:pt x="1" y="1393"/>
                </a:lnTo>
                <a:lnTo>
                  <a:pt x="1" y="1360"/>
                </a:lnTo>
                <a:close/>
                <a:moveTo>
                  <a:pt x="91" y="1360"/>
                </a:moveTo>
                <a:lnTo>
                  <a:pt x="91" y="1394"/>
                </a:lnTo>
                <a:lnTo>
                  <a:pt x="90" y="1427"/>
                </a:lnTo>
                <a:cubicBezTo>
                  <a:pt x="75" y="2108"/>
                  <a:pt x="815" y="2645"/>
                  <a:pt x="1303" y="2629"/>
                </a:cubicBezTo>
                <a:lnTo>
                  <a:pt x="1330" y="2629"/>
                </a:lnTo>
                <a:lnTo>
                  <a:pt x="1360" y="2629"/>
                </a:lnTo>
                <a:lnTo>
                  <a:pt x="1394" y="2629"/>
                </a:lnTo>
                <a:lnTo>
                  <a:pt x="1427" y="2630"/>
                </a:lnTo>
                <a:cubicBezTo>
                  <a:pt x="2108" y="2645"/>
                  <a:pt x="2645" y="1904"/>
                  <a:pt x="2629" y="1417"/>
                </a:cubicBezTo>
                <a:lnTo>
                  <a:pt x="2629" y="1390"/>
                </a:lnTo>
                <a:lnTo>
                  <a:pt x="2629" y="1360"/>
                </a:lnTo>
                <a:lnTo>
                  <a:pt x="2629" y="1326"/>
                </a:lnTo>
                <a:lnTo>
                  <a:pt x="2630" y="1293"/>
                </a:lnTo>
                <a:cubicBezTo>
                  <a:pt x="2645" y="612"/>
                  <a:pt x="1904" y="75"/>
                  <a:pt x="1417" y="91"/>
                </a:cubicBezTo>
                <a:lnTo>
                  <a:pt x="1390" y="91"/>
                </a:lnTo>
                <a:lnTo>
                  <a:pt x="1360" y="91"/>
                </a:lnTo>
                <a:lnTo>
                  <a:pt x="1326" y="91"/>
                </a:lnTo>
                <a:lnTo>
                  <a:pt x="1293" y="90"/>
                </a:lnTo>
                <a:cubicBezTo>
                  <a:pt x="612" y="75"/>
                  <a:pt x="75" y="815"/>
                  <a:pt x="91" y="1303"/>
                </a:cubicBezTo>
                <a:lnTo>
                  <a:pt x="91" y="1330"/>
                </a:lnTo>
                <a:lnTo>
                  <a:pt x="91" y="1360"/>
                </a:lnTo>
                <a:close/>
                <a:moveTo>
                  <a:pt x="1451" y="1894"/>
                </a:moveTo>
                <a:lnTo>
                  <a:pt x="1451" y="2008"/>
                </a:lnTo>
                <a:cubicBezTo>
                  <a:pt x="1672" y="2013"/>
                  <a:pt x="1926" y="1723"/>
                  <a:pt x="1962" y="1592"/>
                </a:cubicBezTo>
                <a:lnTo>
                  <a:pt x="2127" y="1592"/>
                </a:lnTo>
                <a:cubicBezTo>
                  <a:pt x="2078" y="1892"/>
                  <a:pt x="1643" y="2172"/>
                  <a:pt x="1458" y="2166"/>
                </a:cubicBezTo>
                <a:lnTo>
                  <a:pt x="1448" y="2166"/>
                </a:lnTo>
                <a:lnTo>
                  <a:pt x="1436" y="2166"/>
                </a:lnTo>
                <a:cubicBezTo>
                  <a:pt x="1435" y="2169"/>
                  <a:pt x="1424" y="2171"/>
                  <a:pt x="1422" y="2171"/>
                </a:cubicBezTo>
                <a:lnTo>
                  <a:pt x="1422" y="2171"/>
                </a:lnTo>
                <a:lnTo>
                  <a:pt x="1421" y="2171"/>
                </a:lnTo>
                <a:lnTo>
                  <a:pt x="1421" y="2171"/>
                </a:lnTo>
                <a:lnTo>
                  <a:pt x="1300" y="2171"/>
                </a:lnTo>
                <a:lnTo>
                  <a:pt x="1300" y="2171"/>
                </a:lnTo>
                <a:lnTo>
                  <a:pt x="1299" y="2171"/>
                </a:lnTo>
                <a:cubicBezTo>
                  <a:pt x="1295" y="2171"/>
                  <a:pt x="1288" y="2169"/>
                  <a:pt x="1289" y="2169"/>
                </a:cubicBezTo>
                <a:lnTo>
                  <a:pt x="1288" y="2168"/>
                </a:lnTo>
                <a:lnTo>
                  <a:pt x="1274" y="2169"/>
                </a:lnTo>
                <a:lnTo>
                  <a:pt x="1259" y="2169"/>
                </a:lnTo>
                <a:cubicBezTo>
                  <a:pt x="944" y="2179"/>
                  <a:pt x="602" y="1770"/>
                  <a:pt x="574" y="1592"/>
                </a:cubicBezTo>
                <a:lnTo>
                  <a:pt x="738" y="1592"/>
                </a:lnTo>
                <a:cubicBezTo>
                  <a:pt x="796" y="1813"/>
                  <a:pt x="1131" y="2017"/>
                  <a:pt x="1256" y="2011"/>
                </a:cubicBezTo>
                <a:lnTo>
                  <a:pt x="1262" y="2010"/>
                </a:lnTo>
                <a:lnTo>
                  <a:pt x="1270" y="2010"/>
                </a:lnTo>
                <a:lnTo>
                  <a:pt x="1270" y="1898"/>
                </a:lnTo>
                <a:cubicBezTo>
                  <a:pt x="1094" y="1903"/>
                  <a:pt x="890" y="1680"/>
                  <a:pt x="860" y="1592"/>
                </a:cubicBezTo>
                <a:lnTo>
                  <a:pt x="1018" y="1592"/>
                </a:lnTo>
                <a:cubicBezTo>
                  <a:pt x="1070" y="1688"/>
                  <a:pt x="1248" y="1769"/>
                  <a:pt x="1321" y="1766"/>
                </a:cubicBezTo>
                <a:lnTo>
                  <a:pt x="1325" y="1766"/>
                </a:lnTo>
                <a:lnTo>
                  <a:pt x="1329" y="1766"/>
                </a:lnTo>
                <a:lnTo>
                  <a:pt x="1334" y="1766"/>
                </a:lnTo>
                <a:lnTo>
                  <a:pt x="1339" y="1766"/>
                </a:lnTo>
                <a:lnTo>
                  <a:pt x="1349" y="1765"/>
                </a:lnTo>
                <a:lnTo>
                  <a:pt x="1359" y="1766"/>
                </a:lnTo>
                <a:lnTo>
                  <a:pt x="1366" y="1766"/>
                </a:lnTo>
                <a:lnTo>
                  <a:pt x="1372" y="1766"/>
                </a:lnTo>
                <a:lnTo>
                  <a:pt x="1379" y="1766"/>
                </a:lnTo>
                <a:lnTo>
                  <a:pt x="1385" y="1766"/>
                </a:lnTo>
                <a:cubicBezTo>
                  <a:pt x="1512" y="1767"/>
                  <a:pt x="1655" y="1639"/>
                  <a:pt x="1678" y="1592"/>
                </a:cubicBezTo>
                <a:lnTo>
                  <a:pt x="1839" y="1592"/>
                </a:lnTo>
                <a:cubicBezTo>
                  <a:pt x="1773" y="1761"/>
                  <a:pt x="1539" y="1892"/>
                  <a:pt x="1451" y="1894"/>
                </a:cubicBezTo>
                <a:close/>
                <a:moveTo>
                  <a:pt x="2002" y="1321"/>
                </a:moveTo>
                <a:lnTo>
                  <a:pt x="2002" y="1306"/>
                </a:lnTo>
                <a:lnTo>
                  <a:pt x="2002" y="1292"/>
                </a:lnTo>
                <a:cubicBezTo>
                  <a:pt x="2003" y="991"/>
                  <a:pt x="1613" y="711"/>
                  <a:pt x="1443" y="716"/>
                </a:cubicBezTo>
                <a:lnTo>
                  <a:pt x="1435" y="717"/>
                </a:lnTo>
                <a:lnTo>
                  <a:pt x="1424" y="717"/>
                </a:lnTo>
                <a:lnTo>
                  <a:pt x="1424" y="829"/>
                </a:lnTo>
                <a:cubicBezTo>
                  <a:pt x="1677" y="824"/>
                  <a:pt x="1892" y="1167"/>
                  <a:pt x="1887" y="1305"/>
                </a:cubicBezTo>
                <a:lnTo>
                  <a:pt x="1887" y="1312"/>
                </a:lnTo>
                <a:lnTo>
                  <a:pt x="1887" y="1321"/>
                </a:lnTo>
                <a:lnTo>
                  <a:pt x="1749" y="1321"/>
                </a:lnTo>
                <a:cubicBezTo>
                  <a:pt x="1751" y="1117"/>
                  <a:pt x="1497" y="957"/>
                  <a:pt x="1380" y="961"/>
                </a:cubicBezTo>
                <a:lnTo>
                  <a:pt x="1373" y="962"/>
                </a:lnTo>
                <a:lnTo>
                  <a:pt x="1366" y="962"/>
                </a:lnTo>
                <a:lnTo>
                  <a:pt x="1358" y="962"/>
                </a:lnTo>
                <a:lnTo>
                  <a:pt x="1349" y="962"/>
                </a:lnTo>
                <a:lnTo>
                  <a:pt x="1338" y="962"/>
                </a:lnTo>
                <a:lnTo>
                  <a:pt x="1328" y="961"/>
                </a:lnTo>
                <a:lnTo>
                  <a:pt x="1318" y="961"/>
                </a:lnTo>
                <a:lnTo>
                  <a:pt x="1309" y="961"/>
                </a:lnTo>
                <a:cubicBezTo>
                  <a:pt x="1103" y="961"/>
                  <a:pt x="942" y="1218"/>
                  <a:pt x="949" y="1321"/>
                </a:cubicBezTo>
                <a:lnTo>
                  <a:pt x="810" y="1321"/>
                </a:lnTo>
                <a:lnTo>
                  <a:pt x="810" y="1309"/>
                </a:lnTo>
                <a:cubicBezTo>
                  <a:pt x="807" y="1060"/>
                  <a:pt x="1125" y="829"/>
                  <a:pt x="1243" y="834"/>
                </a:cubicBezTo>
                <a:lnTo>
                  <a:pt x="1243" y="722"/>
                </a:lnTo>
                <a:cubicBezTo>
                  <a:pt x="948" y="725"/>
                  <a:pt x="695" y="1125"/>
                  <a:pt x="700" y="1301"/>
                </a:cubicBezTo>
                <a:lnTo>
                  <a:pt x="700" y="1310"/>
                </a:lnTo>
                <a:lnTo>
                  <a:pt x="700" y="1321"/>
                </a:lnTo>
                <a:lnTo>
                  <a:pt x="545" y="1321"/>
                </a:lnTo>
                <a:lnTo>
                  <a:pt x="544" y="1302"/>
                </a:lnTo>
                <a:cubicBezTo>
                  <a:pt x="530" y="897"/>
                  <a:pt x="1034" y="550"/>
                  <a:pt x="1243" y="565"/>
                </a:cubicBezTo>
                <a:lnTo>
                  <a:pt x="1243" y="534"/>
                </a:lnTo>
                <a:lnTo>
                  <a:pt x="1243" y="533"/>
                </a:lnTo>
                <a:lnTo>
                  <a:pt x="1243" y="532"/>
                </a:lnTo>
                <a:lnTo>
                  <a:pt x="1243" y="531"/>
                </a:lnTo>
                <a:cubicBezTo>
                  <a:pt x="1242" y="516"/>
                  <a:pt x="1261" y="503"/>
                  <a:pt x="1270" y="503"/>
                </a:cubicBezTo>
                <a:lnTo>
                  <a:pt x="1272" y="503"/>
                </a:lnTo>
                <a:lnTo>
                  <a:pt x="1272" y="503"/>
                </a:lnTo>
                <a:lnTo>
                  <a:pt x="1273" y="503"/>
                </a:lnTo>
                <a:lnTo>
                  <a:pt x="1394" y="503"/>
                </a:lnTo>
                <a:lnTo>
                  <a:pt x="1394" y="503"/>
                </a:lnTo>
                <a:lnTo>
                  <a:pt x="1395" y="503"/>
                </a:lnTo>
                <a:lnTo>
                  <a:pt x="1396" y="503"/>
                </a:lnTo>
                <a:cubicBezTo>
                  <a:pt x="1412" y="503"/>
                  <a:pt x="1424" y="522"/>
                  <a:pt x="1424" y="531"/>
                </a:cubicBezTo>
                <a:lnTo>
                  <a:pt x="1424" y="533"/>
                </a:lnTo>
                <a:lnTo>
                  <a:pt x="1424" y="533"/>
                </a:lnTo>
                <a:lnTo>
                  <a:pt x="1424" y="534"/>
                </a:lnTo>
                <a:lnTo>
                  <a:pt x="1424" y="560"/>
                </a:lnTo>
                <a:lnTo>
                  <a:pt x="1443" y="560"/>
                </a:lnTo>
                <a:cubicBezTo>
                  <a:pt x="1828" y="549"/>
                  <a:pt x="2163" y="1058"/>
                  <a:pt x="2157" y="1280"/>
                </a:cubicBezTo>
                <a:lnTo>
                  <a:pt x="2157" y="1292"/>
                </a:lnTo>
                <a:lnTo>
                  <a:pt x="2157" y="1305"/>
                </a:lnTo>
                <a:lnTo>
                  <a:pt x="2157" y="1321"/>
                </a:lnTo>
                <a:lnTo>
                  <a:pt x="2002" y="1321"/>
                </a:lnTo>
                <a:close/>
                <a:moveTo>
                  <a:pt x="2174" y="1382"/>
                </a:moveTo>
                <a:cubicBezTo>
                  <a:pt x="2174" y="1433"/>
                  <a:pt x="2162" y="1510"/>
                  <a:pt x="2155" y="1538"/>
                </a:cubicBezTo>
                <a:lnTo>
                  <a:pt x="1419" y="1538"/>
                </a:lnTo>
                <a:lnTo>
                  <a:pt x="1360" y="1600"/>
                </a:lnTo>
                <a:lnTo>
                  <a:pt x="1301" y="1538"/>
                </a:lnTo>
                <a:lnTo>
                  <a:pt x="548" y="1538"/>
                </a:lnTo>
                <a:cubicBezTo>
                  <a:pt x="535" y="1491"/>
                  <a:pt x="528" y="1412"/>
                  <a:pt x="528" y="1382"/>
                </a:cubicBezTo>
                <a:lnTo>
                  <a:pt x="1291" y="1382"/>
                </a:lnTo>
                <a:lnTo>
                  <a:pt x="1360" y="1455"/>
                </a:lnTo>
                <a:lnTo>
                  <a:pt x="1429" y="1382"/>
                </a:lnTo>
                <a:lnTo>
                  <a:pt x="2174" y="1382"/>
                </a:lnTo>
                <a:close/>
                <a:moveTo>
                  <a:pt x="3943" y="301"/>
                </a:moveTo>
                <a:lnTo>
                  <a:pt x="4015" y="325"/>
                </a:lnTo>
                <a:lnTo>
                  <a:pt x="4123" y="388"/>
                </a:lnTo>
                <a:lnTo>
                  <a:pt x="4208" y="491"/>
                </a:lnTo>
                <a:cubicBezTo>
                  <a:pt x="4156" y="597"/>
                  <a:pt x="4135" y="700"/>
                  <a:pt x="4146" y="801"/>
                </a:cubicBezTo>
                <a:lnTo>
                  <a:pt x="4151" y="803"/>
                </a:lnTo>
                <a:cubicBezTo>
                  <a:pt x="4190" y="798"/>
                  <a:pt x="4230" y="780"/>
                  <a:pt x="4270" y="750"/>
                </a:cubicBezTo>
                <a:cubicBezTo>
                  <a:pt x="4326" y="743"/>
                  <a:pt x="4382" y="729"/>
                  <a:pt x="4439" y="707"/>
                </a:cubicBezTo>
                <a:cubicBezTo>
                  <a:pt x="4479" y="713"/>
                  <a:pt x="4520" y="708"/>
                  <a:pt x="4561" y="691"/>
                </a:cubicBezTo>
                <a:lnTo>
                  <a:pt x="4640" y="770"/>
                </a:lnTo>
                <a:lnTo>
                  <a:pt x="4605" y="848"/>
                </a:lnTo>
                <a:lnTo>
                  <a:pt x="4540" y="853"/>
                </a:lnTo>
                <a:cubicBezTo>
                  <a:pt x="4498" y="837"/>
                  <a:pt x="4466" y="824"/>
                  <a:pt x="4443" y="813"/>
                </a:cubicBezTo>
                <a:cubicBezTo>
                  <a:pt x="4337" y="833"/>
                  <a:pt x="4240" y="865"/>
                  <a:pt x="4151" y="909"/>
                </a:cubicBezTo>
                <a:cubicBezTo>
                  <a:pt x="4134" y="991"/>
                  <a:pt x="4119" y="1076"/>
                  <a:pt x="4106" y="1167"/>
                </a:cubicBezTo>
                <a:lnTo>
                  <a:pt x="4033" y="1339"/>
                </a:lnTo>
                <a:cubicBezTo>
                  <a:pt x="3954" y="1448"/>
                  <a:pt x="3867" y="1550"/>
                  <a:pt x="3771" y="1645"/>
                </a:cubicBezTo>
                <a:cubicBezTo>
                  <a:pt x="3720" y="1680"/>
                  <a:pt x="3669" y="1706"/>
                  <a:pt x="3617" y="1722"/>
                </a:cubicBezTo>
                <a:cubicBezTo>
                  <a:pt x="3547" y="1749"/>
                  <a:pt x="3485" y="1740"/>
                  <a:pt x="3433" y="1696"/>
                </a:cubicBezTo>
                <a:cubicBezTo>
                  <a:pt x="3420" y="1676"/>
                  <a:pt x="3426" y="1655"/>
                  <a:pt x="3452" y="1634"/>
                </a:cubicBezTo>
                <a:cubicBezTo>
                  <a:pt x="3481" y="1651"/>
                  <a:pt x="3512" y="1656"/>
                  <a:pt x="3545" y="1650"/>
                </a:cubicBezTo>
                <a:cubicBezTo>
                  <a:pt x="3596" y="1635"/>
                  <a:pt x="3643" y="1610"/>
                  <a:pt x="3687" y="1575"/>
                </a:cubicBezTo>
                <a:cubicBezTo>
                  <a:pt x="3756" y="1506"/>
                  <a:pt x="3821" y="1436"/>
                  <a:pt x="3883" y="1364"/>
                </a:cubicBezTo>
                <a:lnTo>
                  <a:pt x="3969" y="1197"/>
                </a:lnTo>
                <a:cubicBezTo>
                  <a:pt x="4000" y="1112"/>
                  <a:pt x="4013" y="1031"/>
                  <a:pt x="4007" y="954"/>
                </a:cubicBezTo>
                <a:cubicBezTo>
                  <a:pt x="3931" y="993"/>
                  <a:pt x="3852" y="1038"/>
                  <a:pt x="3771" y="1090"/>
                </a:cubicBezTo>
                <a:cubicBezTo>
                  <a:pt x="3703" y="1117"/>
                  <a:pt x="3635" y="1128"/>
                  <a:pt x="3564" y="1121"/>
                </a:cubicBezTo>
                <a:cubicBezTo>
                  <a:pt x="3521" y="1098"/>
                  <a:pt x="3504" y="1057"/>
                  <a:pt x="3512" y="997"/>
                </a:cubicBezTo>
                <a:cubicBezTo>
                  <a:pt x="3538" y="999"/>
                  <a:pt x="3569" y="990"/>
                  <a:pt x="3604" y="969"/>
                </a:cubicBezTo>
                <a:cubicBezTo>
                  <a:pt x="3602" y="999"/>
                  <a:pt x="3604" y="1016"/>
                  <a:pt x="3612" y="1022"/>
                </a:cubicBezTo>
                <a:cubicBezTo>
                  <a:pt x="3650" y="1028"/>
                  <a:pt x="3688" y="1019"/>
                  <a:pt x="3728" y="997"/>
                </a:cubicBezTo>
                <a:lnTo>
                  <a:pt x="3754" y="970"/>
                </a:lnTo>
                <a:lnTo>
                  <a:pt x="3778" y="970"/>
                </a:lnTo>
                <a:lnTo>
                  <a:pt x="4021" y="856"/>
                </a:lnTo>
                <a:cubicBezTo>
                  <a:pt x="4021" y="742"/>
                  <a:pt x="4033" y="626"/>
                  <a:pt x="4056" y="508"/>
                </a:cubicBezTo>
                <a:cubicBezTo>
                  <a:pt x="4043" y="491"/>
                  <a:pt x="4027" y="473"/>
                  <a:pt x="4009" y="455"/>
                </a:cubicBezTo>
                <a:lnTo>
                  <a:pt x="3947" y="426"/>
                </a:lnTo>
                <a:lnTo>
                  <a:pt x="3890" y="361"/>
                </a:lnTo>
                <a:lnTo>
                  <a:pt x="3920" y="291"/>
                </a:lnTo>
                <a:lnTo>
                  <a:pt x="3943" y="301"/>
                </a:lnTo>
                <a:close/>
                <a:moveTo>
                  <a:pt x="4137" y="1274"/>
                </a:moveTo>
                <a:cubicBezTo>
                  <a:pt x="4203" y="1274"/>
                  <a:pt x="4271" y="1291"/>
                  <a:pt x="4341" y="1326"/>
                </a:cubicBezTo>
                <a:cubicBezTo>
                  <a:pt x="4453" y="1379"/>
                  <a:pt x="4558" y="1450"/>
                  <a:pt x="4654" y="1540"/>
                </a:cubicBezTo>
                <a:lnTo>
                  <a:pt x="4712" y="1609"/>
                </a:lnTo>
                <a:lnTo>
                  <a:pt x="4724" y="1655"/>
                </a:lnTo>
                <a:lnTo>
                  <a:pt x="4654" y="1713"/>
                </a:lnTo>
                <a:cubicBezTo>
                  <a:pt x="4581" y="1699"/>
                  <a:pt x="4514" y="1668"/>
                  <a:pt x="4455" y="1619"/>
                </a:cubicBezTo>
                <a:lnTo>
                  <a:pt x="4468" y="1555"/>
                </a:lnTo>
                <a:lnTo>
                  <a:pt x="4508" y="1550"/>
                </a:lnTo>
                <a:lnTo>
                  <a:pt x="4508" y="1558"/>
                </a:lnTo>
                <a:lnTo>
                  <a:pt x="4461" y="1519"/>
                </a:lnTo>
                <a:cubicBezTo>
                  <a:pt x="4387" y="1472"/>
                  <a:pt x="4313" y="1428"/>
                  <a:pt x="4238" y="1387"/>
                </a:cubicBezTo>
                <a:cubicBezTo>
                  <a:pt x="4196" y="1381"/>
                  <a:pt x="4150" y="1369"/>
                  <a:pt x="4101" y="1350"/>
                </a:cubicBezTo>
                <a:lnTo>
                  <a:pt x="4086" y="1308"/>
                </a:lnTo>
                <a:lnTo>
                  <a:pt x="4137" y="1274"/>
                </a:lnTo>
                <a:close/>
                <a:moveTo>
                  <a:pt x="5821" y="307"/>
                </a:moveTo>
                <a:cubicBezTo>
                  <a:pt x="5830" y="392"/>
                  <a:pt x="5840" y="467"/>
                  <a:pt x="5851" y="532"/>
                </a:cubicBezTo>
                <a:lnTo>
                  <a:pt x="5962" y="471"/>
                </a:lnTo>
                <a:lnTo>
                  <a:pt x="5979" y="449"/>
                </a:lnTo>
                <a:cubicBezTo>
                  <a:pt x="6021" y="439"/>
                  <a:pt x="6063" y="445"/>
                  <a:pt x="6104" y="466"/>
                </a:cubicBezTo>
                <a:lnTo>
                  <a:pt x="6116" y="507"/>
                </a:lnTo>
                <a:lnTo>
                  <a:pt x="6062" y="546"/>
                </a:lnTo>
                <a:lnTo>
                  <a:pt x="5934" y="565"/>
                </a:lnTo>
                <a:lnTo>
                  <a:pt x="5914" y="592"/>
                </a:lnTo>
                <a:lnTo>
                  <a:pt x="5838" y="622"/>
                </a:lnTo>
                <a:cubicBezTo>
                  <a:pt x="5809" y="732"/>
                  <a:pt x="5773" y="839"/>
                  <a:pt x="5730" y="940"/>
                </a:cubicBezTo>
                <a:lnTo>
                  <a:pt x="5730" y="942"/>
                </a:lnTo>
                <a:cubicBezTo>
                  <a:pt x="5763" y="924"/>
                  <a:pt x="5801" y="902"/>
                  <a:pt x="5843" y="876"/>
                </a:cubicBezTo>
                <a:lnTo>
                  <a:pt x="5853" y="734"/>
                </a:lnTo>
                <a:lnTo>
                  <a:pt x="5881" y="706"/>
                </a:lnTo>
                <a:cubicBezTo>
                  <a:pt x="5914" y="697"/>
                  <a:pt x="5946" y="703"/>
                  <a:pt x="5976" y="722"/>
                </a:cubicBezTo>
                <a:cubicBezTo>
                  <a:pt x="5980" y="756"/>
                  <a:pt x="5992" y="779"/>
                  <a:pt x="6014" y="790"/>
                </a:cubicBezTo>
                <a:lnTo>
                  <a:pt x="6111" y="790"/>
                </a:lnTo>
                <a:lnTo>
                  <a:pt x="6146" y="832"/>
                </a:lnTo>
                <a:lnTo>
                  <a:pt x="6129" y="872"/>
                </a:lnTo>
                <a:cubicBezTo>
                  <a:pt x="6065" y="886"/>
                  <a:pt x="6012" y="907"/>
                  <a:pt x="5972" y="937"/>
                </a:cubicBezTo>
                <a:lnTo>
                  <a:pt x="5967" y="1055"/>
                </a:lnTo>
                <a:lnTo>
                  <a:pt x="5963" y="1052"/>
                </a:lnTo>
                <a:cubicBezTo>
                  <a:pt x="6006" y="1039"/>
                  <a:pt x="6060" y="1035"/>
                  <a:pt x="6125" y="1040"/>
                </a:cubicBezTo>
                <a:lnTo>
                  <a:pt x="6161" y="1080"/>
                </a:lnTo>
                <a:lnTo>
                  <a:pt x="6131" y="1127"/>
                </a:lnTo>
                <a:cubicBezTo>
                  <a:pt x="6064" y="1121"/>
                  <a:pt x="6011" y="1135"/>
                  <a:pt x="5972" y="1169"/>
                </a:cubicBezTo>
                <a:lnTo>
                  <a:pt x="5967" y="1379"/>
                </a:lnTo>
                <a:lnTo>
                  <a:pt x="5921" y="1427"/>
                </a:lnTo>
                <a:lnTo>
                  <a:pt x="5868" y="1427"/>
                </a:lnTo>
                <a:cubicBezTo>
                  <a:pt x="5782" y="1386"/>
                  <a:pt x="5694" y="1345"/>
                  <a:pt x="5604" y="1307"/>
                </a:cubicBezTo>
                <a:cubicBezTo>
                  <a:pt x="5592" y="1277"/>
                  <a:pt x="5594" y="1246"/>
                  <a:pt x="5611" y="1214"/>
                </a:cubicBezTo>
                <a:cubicBezTo>
                  <a:pt x="5696" y="1180"/>
                  <a:pt x="5775" y="1141"/>
                  <a:pt x="5849" y="1097"/>
                </a:cubicBezTo>
                <a:lnTo>
                  <a:pt x="5849" y="997"/>
                </a:lnTo>
                <a:lnTo>
                  <a:pt x="5850" y="992"/>
                </a:lnTo>
                <a:cubicBezTo>
                  <a:pt x="5800" y="1022"/>
                  <a:pt x="5747" y="1050"/>
                  <a:pt x="5690" y="1077"/>
                </a:cubicBezTo>
                <a:cubicBezTo>
                  <a:pt x="5653" y="1084"/>
                  <a:pt x="5618" y="1076"/>
                  <a:pt x="5586" y="1052"/>
                </a:cubicBezTo>
                <a:lnTo>
                  <a:pt x="5586" y="987"/>
                </a:lnTo>
                <a:cubicBezTo>
                  <a:pt x="5615" y="923"/>
                  <a:pt x="5645" y="856"/>
                  <a:pt x="5675" y="784"/>
                </a:cubicBezTo>
                <a:cubicBezTo>
                  <a:pt x="5678" y="747"/>
                  <a:pt x="5684" y="716"/>
                  <a:pt x="5690" y="694"/>
                </a:cubicBezTo>
                <a:lnTo>
                  <a:pt x="5586" y="733"/>
                </a:lnTo>
                <a:lnTo>
                  <a:pt x="5509" y="733"/>
                </a:lnTo>
                <a:lnTo>
                  <a:pt x="5494" y="670"/>
                </a:lnTo>
                <a:cubicBezTo>
                  <a:pt x="5579" y="650"/>
                  <a:pt x="5654" y="620"/>
                  <a:pt x="5719" y="580"/>
                </a:cubicBezTo>
                <a:cubicBezTo>
                  <a:pt x="5727" y="537"/>
                  <a:pt x="5731" y="490"/>
                  <a:pt x="5731" y="439"/>
                </a:cubicBezTo>
                <a:cubicBezTo>
                  <a:pt x="5715" y="400"/>
                  <a:pt x="5711" y="354"/>
                  <a:pt x="5719" y="301"/>
                </a:cubicBezTo>
                <a:lnTo>
                  <a:pt x="5760" y="279"/>
                </a:lnTo>
                <a:lnTo>
                  <a:pt x="5821" y="307"/>
                </a:lnTo>
                <a:close/>
                <a:moveTo>
                  <a:pt x="5020" y="663"/>
                </a:moveTo>
                <a:cubicBezTo>
                  <a:pt x="5106" y="673"/>
                  <a:pt x="5194" y="678"/>
                  <a:pt x="5287" y="678"/>
                </a:cubicBezTo>
                <a:lnTo>
                  <a:pt x="5336" y="718"/>
                </a:lnTo>
                <a:cubicBezTo>
                  <a:pt x="5352" y="763"/>
                  <a:pt x="5344" y="801"/>
                  <a:pt x="5314" y="833"/>
                </a:cubicBezTo>
                <a:cubicBezTo>
                  <a:pt x="5272" y="874"/>
                  <a:pt x="5224" y="889"/>
                  <a:pt x="5168" y="878"/>
                </a:cubicBezTo>
                <a:cubicBezTo>
                  <a:pt x="5142" y="845"/>
                  <a:pt x="5142" y="816"/>
                  <a:pt x="5168" y="791"/>
                </a:cubicBezTo>
                <a:lnTo>
                  <a:pt x="5135" y="771"/>
                </a:lnTo>
                <a:cubicBezTo>
                  <a:pt x="5091" y="765"/>
                  <a:pt x="5047" y="761"/>
                  <a:pt x="5003" y="758"/>
                </a:cubicBezTo>
                <a:lnTo>
                  <a:pt x="4954" y="736"/>
                </a:lnTo>
                <a:lnTo>
                  <a:pt x="4954" y="678"/>
                </a:lnTo>
                <a:lnTo>
                  <a:pt x="5020" y="663"/>
                </a:lnTo>
                <a:close/>
                <a:moveTo>
                  <a:pt x="5160" y="1059"/>
                </a:moveTo>
                <a:lnTo>
                  <a:pt x="5203" y="1086"/>
                </a:lnTo>
                <a:cubicBezTo>
                  <a:pt x="5210" y="1156"/>
                  <a:pt x="5193" y="1215"/>
                  <a:pt x="5152" y="1266"/>
                </a:cubicBezTo>
                <a:cubicBezTo>
                  <a:pt x="5146" y="1288"/>
                  <a:pt x="5152" y="1306"/>
                  <a:pt x="5170" y="1321"/>
                </a:cubicBezTo>
                <a:lnTo>
                  <a:pt x="5289" y="1383"/>
                </a:lnTo>
                <a:lnTo>
                  <a:pt x="5322" y="1436"/>
                </a:lnTo>
                <a:lnTo>
                  <a:pt x="5492" y="1474"/>
                </a:lnTo>
                <a:cubicBezTo>
                  <a:pt x="5575" y="1522"/>
                  <a:pt x="5665" y="1553"/>
                  <a:pt x="5761" y="1567"/>
                </a:cubicBezTo>
                <a:lnTo>
                  <a:pt x="5767" y="1580"/>
                </a:lnTo>
                <a:cubicBezTo>
                  <a:pt x="5865" y="1632"/>
                  <a:pt x="5973" y="1667"/>
                  <a:pt x="6090" y="1687"/>
                </a:cubicBezTo>
                <a:cubicBezTo>
                  <a:pt x="6245" y="1706"/>
                  <a:pt x="6405" y="1723"/>
                  <a:pt x="6571" y="1736"/>
                </a:cubicBezTo>
                <a:lnTo>
                  <a:pt x="6549" y="1798"/>
                </a:lnTo>
                <a:cubicBezTo>
                  <a:pt x="6479" y="1824"/>
                  <a:pt x="6408" y="1838"/>
                  <a:pt x="6336" y="1841"/>
                </a:cubicBezTo>
                <a:cubicBezTo>
                  <a:pt x="6244" y="1832"/>
                  <a:pt x="6153" y="1827"/>
                  <a:pt x="6062" y="1827"/>
                </a:cubicBezTo>
                <a:cubicBezTo>
                  <a:pt x="5958" y="1814"/>
                  <a:pt x="5858" y="1786"/>
                  <a:pt x="5761" y="1742"/>
                </a:cubicBezTo>
                <a:lnTo>
                  <a:pt x="5717" y="1713"/>
                </a:lnTo>
                <a:cubicBezTo>
                  <a:pt x="5591" y="1657"/>
                  <a:pt x="5463" y="1605"/>
                  <a:pt x="5336" y="1558"/>
                </a:cubicBezTo>
                <a:cubicBezTo>
                  <a:pt x="5259" y="1562"/>
                  <a:pt x="5183" y="1572"/>
                  <a:pt x="5108" y="1588"/>
                </a:cubicBezTo>
                <a:cubicBezTo>
                  <a:pt x="5069" y="1594"/>
                  <a:pt x="5032" y="1588"/>
                  <a:pt x="4997" y="1569"/>
                </a:cubicBezTo>
                <a:cubicBezTo>
                  <a:pt x="4981" y="1535"/>
                  <a:pt x="4988" y="1508"/>
                  <a:pt x="5021" y="1487"/>
                </a:cubicBezTo>
                <a:cubicBezTo>
                  <a:pt x="5071" y="1482"/>
                  <a:pt x="5113" y="1468"/>
                  <a:pt x="5149" y="1446"/>
                </a:cubicBezTo>
                <a:lnTo>
                  <a:pt x="5141" y="1449"/>
                </a:lnTo>
                <a:lnTo>
                  <a:pt x="5080" y="1420"/>
                </a:lnTo>
                <a:cubicBezTo>
                  <a:pt x="5041" y="1376"/>
                  <a:pt x="5021" y="1325"/>
                  <a:pt x="5021" y="1268"/>
                </a:cubicBezTo>
                <a:cubicBezTo>
                  <a:pt x="5038" y="1225"/>
                  <a:pt x="5052" y="1191"/>
                  <a:pt x="5062" y="1164"/>
                </a:cubicBezTo>
                <a:cubicBezTo>
                  <a:pt x="5014" y="1177"/>
                  <a:pt x="4956" y="1190"/>
                  <a:pt x="4886" y="1204"/>
                </a:cubicBezTo>
                <a:cubicBezTo>
                  <a:pt x="4867" y="1193"/>
                  <a:pt x="4846" y="1183"/>
                  <a:pt x="4823" y="1174"/>
                </a:cubicBezTo>
                <a:lnTo>
                  <a:pt x="4823" y="1120"/>
                </a:lnTo>
                <a:cubicBezTo>
                  <a:pt x="4903" y="1098"/>
                  <a:pt x="4985" y="1075"/>
                  <a:pt x="5070" y="1053"/>
                </a:cubicBezTo>
                <a:lnTo>
                  <a:pt x="5160" y="1059"/>
                </a:lnTo>
                <a:close/>
                <a:moveTo>
                  <a:pt x="5843" y="1229"/>
                </a:moveTo>
                <a:cubicBezTo>
                  <a:pt x="5833" y="1233"/>
                  <a:pt x="5818" y="1240"/>
                  <a:pt x="5799" y="1250"/>
                </a:cubicBezTo>
                <a:lnTo>
                  <a:pt x="5767" y="1270"/>
                </a:lnTo>
                <a:lnTo>
                  <a:pt x="5846" y="1301"/>
                </a:lnTo>
                <a:lnTo>
                  <a:pt x="5843" y="1301"/>
                </a:lnTo>
                <a:lnTo>
                  <a:pt x="5843" y="1229"/>
                </a:lnTo>
                <a:close/>
                <a:moveTo>
                  <a:pt x="7817" y="312"/>
                </a:moveTo>
                <a:cubicBezTo>
                  <a:pt x="7860" y="326"/>
                  <a:pt x="7909" y="333"/>
                  <a:pt x="7965" y="333"/>
                </a:cubicBezTo>
                <a:cubicBezTo>
                  <a:pt x="8006" y="434"/>
                  <a:pt x="8003" y="532"/>
                  <a:pt x="7958" y="627"/>
                </a:cubicBezTo>
                <a:lnTo>
                  <a:pt x="7883" y="791"/>
                </a:lnTo>
                <a:cubicBezTo>
                  <a:pt x="7829" y="864"/>
                  <a:pt x="7775" y="955"/>
                  <a:pt x="7721" y="1063"/>
                </a:cubicBezTo>
                <a:cubicBezTo>
                  <a:pt x="7682" y="1076"/>
                  <a:pt x="7646" y="1080"/>
                  <a:pt x="7612" y="1075"/>
                </a:cubicBezTo>
                <a:cubicBezTo>
                  <a:pt x="7592" y="1051"/>
                  <a:pt x="7589" y="1030"/>
                  <a:pt x="7602" y="1012"/>
                </a:cubicBezTo>
                <a:lnTo>
                  <a:pt x="7609" y="1019"/>
                </a:lnTo>
                <a:cubicBezTo>
                  <a:pt x="7607" y="1026"/>
                  <a:pt x="7606" y="1036"/>
                  <a:pt x="7606" y="1049"/>
                </a:cubicBezTo>
                <a:cubicBezTo>
                  <a:pt x="7588" y="1103"/>
                  <a:pt x="7589" y="1147"/>
                  <a:pt x="7609" y="1180"/>
                </a:cubicBezTo>
                <a:cubicBezTo>
                  <a:pt x="7655" y="1186"/>
                  <a:pt x="7708" y="1194"/>
                  <a:pt x="7766" y="1205"/>
                </a:cubicBezTo>
                <a:cubicBezTo>
                  <a:pt x="7797" y="1234"/>
                  <a:pt x="7809" y="1267"/>
                  <a:pt x="7801" y="1307"/>
                </a:cubicBezTo>
                <a:cubicBezTo>
                  <a:pt x="7773" y="1356"/>
                  <a:pt x="7738" y="1398"/>
                  <a:pt x="7698" y="1433"/>
                </a:cubicBezTo>
                <a:lnTo>
                  <a:pt x="7620" y="1497"/>
                </a:lnTo>
                <a:lnTo>
                  <a:pt x="7609" y="1550"/>
                </a:lnTo>
                <a:cubicBezTo>
                  <a:pt x="7536" y="1562"/>
                  <a:pt x="7479" y="1588"/>
                  <a:pt x="7439" y="1630"/>
                </a:cubicBezTo>
                <a:lnTo>
                  <a:pt x="7428" y="1625"/>
                </a:lnTo>
                <a:cubicBezTo>
                  <a:pt x="7454" y="1627"/>
                  <a:pt x="7486" y="1619"/>
                  <a:pt x="7523" y="1601"/>
                </a:cubicBezTo>
                <a:cubicBezTo>
                  <a:pt x="7605" y="1569"/>
                  <a:pt x="7690" y="1545"/>
                  <a:pt x="7779" y="1528"/>
                </a:cubicBezTo>
                <a:lnTo>
                  <a:pt x="7852" y="1558"/>
                </a:lnTo>
                <a:cubicBezTo>
                  <a:pt x="7863" y="1604"/>
                  <a:pt x="7855" y="1646"/>
                  <a:pt x="7828" y="1682"/>
                </a:cubicBezTo>
                <a:lnTo>
                  <a:pt x="7730" y="1782"/>
                </a:lnTo>
                <a:cubicBezTo>
                  <a:pt x="7688" y="1815"/>
                  <a:pt x="7640" y="1829"/>
                  <a:pt x="7586" y="1824"/>
                </a:cubicBezTo>
                <a:lnTo>
                  <a:pt x="7561" y="1784"/>
                </a:lnTo>
                <a:cubicBezTo>
                  <a:pt x="7611" y="1732"/>
                  <a:pt x="7659" y="1684"/>
                  <a:pt x="7704" y="1640"/>
                </a:cubicBezTo>
                <a:lnTo>
                  <a:pt x="7708" y="1649"/>
                </a:lnTo>
                <a:cubicBezTo>
                  <a:pt x="7619" y="1676"/>
                  <a:pt x="7538" y="1703"/>
                  <a:pt x="7464" y="1729"/>
                </a:cubicBezTo>
                <a:cubicBezTo>
                  <a:pt x="7394" y="1745"/>
                  <a:pt x="7328" y="1733"/>
                  <a:pt x="7266" y="1695"/>
                </a:cubicBezTo>
                <a:lnTo>
                  <a:pt x="7266" y="1636"/>
                </a:lnTo>
                <a:lnTo>
                  <a:pt x="7470" y="1472"/>
                </a:lnTo>
                <a:cubicBezTo>
                  <a:pt x="7466" y="1446"/>
                  <a:pt x="7461" y="1415"/>
                  <a:pt x="7455" y="1378"/>
                </a:cubicBezTo>
                <a:cubicBezTo>
                  <a:pt x="7472" y="1353"/>
                  <a:pt x="7479" y="1332"/>
                  <a:pt x="7476" y="1315"/>
                </a:cubicBezTo>
                <a:lnTo>
                  <a:pt x="7273" y="1315"/>
                </a:lnTo>
                <a:lnTo>
                  <a:pt x="7257" y="1268"/>
                </a:lnTo>
                <a:lnTo>
                  <a:pt x="7289" y="1242"/>
                </a:lnTo>
                <a:cubicBezTo>
                  <a:pt x="7358" y="1238"/>
                  <a:pt x="7422" y="1225"/>
                  <a:pt x="7481" y="1204"/>
                </a:cubicBezTo>
                <a:cubicBezTo>
                  <a:pt x="7483" y="1161"/>
                  <a:pt x="7481" y="1116"/>
                  <a:pt x="7476" y="1069"/>
                </a:cubicBezTo>
                <a:lnTo>
                  <a:pt x="7471" y="1066"/>
                </a:lnTo>
                <a:lnTo>
                  <a:pt x="7453" y="1084"/>
                </a:lnTo>
                <a:cubicBezTo>
                  <a:pt x="7371" y="1109"/>
                  <a:pt x="7290" y="1126"/>
                  <a:pt x="7211" y="1135"/>
                </a:cubicBezTo>
                <a:cubicBezTo>
                  <a:pt x="7161" y="1093"/>
                  <a:pt x="7132" y="1040"/>
                  <a:pt x="7125" y="977"/>
                </a:cubicBezTo>
                <a:cubicBezTo>
                  <a:pt x="7100" y="860"/>
                  <a:pt x="7076" y="736"/>
                  <a:pt x="7053" y="606"/>
                </a:cubicBezTo>
                <a:lnTo>
                  <a:pt x="7072" y="572"/>
                </a:lnTo>
                <a:cubicBezTo>
                  <a:pt x="7113" y="567"/>
                  <a:pt x="7153" y="576"/>
                  <a:pt x="7191" y="596"/>
                </a:cubicBezTo>
                <a:cubicBezTo>
                  <a:pt x="7222" y="690"/>
                  <a:pt x="7239" y="786"/>
                  <a:pt x="7241" y="883"/>
                </a:cubicBezTo>
                <a:cubicBezTo>
                  <a:pt x="7247" y="936"/>
                  <a:pt x="7266" y="981"/>
                  <a:pt x="7297" y="1019"/>
                </a:cubicBezTo>
                <a:lnTo>
                  <a:pt x="7347" y="1026"/>
                </a:lnTo>
                <a:cubicBezTo>
                  <a:pt x="7399" y="1011"/>
                  <a:pt x="7446" y="989"/>
                  <a:pt x="7490" y="960"/>
                </a:cubicBezTo>
                <a:lnTo>
                  <a:pt x="7490" y="915"/>
                </a:lnTo>
                <a:lnTo>
                  <a:pt x="7451" y="915"/>
                </a:lnTo>
                <a:cubicBezTo>
                  <a:pt x="7451" y="857"/>
                  <a:pt x="7469" y="816"/>
                  <a:pt x="7505" y="792"/>
                </a:cubicBezTo>
                <a:cubicBezTo>
                  <a:pt x="7508" y="779"/>
                  <a:pt x="7508" y="769"/>
                  <a:pt x="7504" y="760"/>
                </a:cubicBezTo>
                <a:cubicBezTo>
                  <a:pt x="7434" y="802"/>
                  <a:pt x="7353" y="829"/>
                  <a:pt x="7263" y="843"/>
                </a:cubicBezTo>
                <a:lnTo>
                  <a:pt x="7208" y="816"/>
                </a:lnTo>
                <a:lnTo>
                  <a:pt x="7208" y="769"/>
                </a:lnTo>
                <a:cubicBezTo>
                  <a:pt x="7312" y="742"/>
                  <a:pt x="7410" y="708"/>
                  <a:pt x="7500" y="666"/>
                </a:cubicBezTo>
                <a:lnTo>
                  <a:pt x="7500" y="531"/>
                </a:lnTo>
                <a:lnTo>
                  <a:pt x="7581" y="531"/>
                </a:lnTo>
                <a:cubicBezTo>
                  <a:pt x="7601" y="572"/>
                  <a:pt x="7614" y="606"/>
                  <a:pt x="7621" y="632"/>
                </a:cubicBezTo>
                <a:cubicBezTo>
                  <a:pt x="7658" y="626"/>
                  <a:pt x="7699" y="643"/>
                  <a:pt x="7744" y="683"/>
                </a:cubicBezTo>
                <a:cubicBezTo>
                  <a:pt x="7709" y="753"/>
                  <a:pt x="7668" y="804"/>
                  <a:pt x="7621" y="839"/>
                </a:cubicBezTo>
                <a:lnTo>
                  <a:pt x="7616" y="906"/>
                </a:lnTo>
                <a:lnTo>
                  <a:pt x="7611" y="905"/>
                </a:lnTo>
                <a:lnTo>
                  <a:pt x="7699" y="871"/>
                </a:lnTo>
                <a:cubicBezTo>
                  <a:pt x="7737" y="795"/>
                  <a:pt x="7778" y="708"/>
                  <a:pt x="7820" y="609"/>
                </a:cubicBezTo>
                <a:cubicBezTo>
                  <a:pt x="7846" y="548"/>
                  <a:pt x="7856" y="491"/>
                  <a:pt x="7850" y="437"/>
                </a:cubicBezTo>
                <a:cubicBezTo>
                  <a:pt x="7827" y="421"/>
                  <a:pt x="7801" y="419"/>
                  <a:pt x="7771" y="431"/>
                </a:cubicBezTo>
                <a:cubicBezTo>
                  <a:pt x="7627" y="521"/>
                  <a:pt x="7471" y="562"/>
                  <a:pt x="7306" y="553"/>
                </a:cubicBezTo>
                <a:lnTo>
                  <a:pt x="7306" y="498"/>
                </a:lnTo>
                <a:cubicBezTo>
                  <a:pt x="7437" y="453"/>
                  <a:pt x="7565" y="403"/>
                  <a:pt x="7691" y="347"/>
                </a:cubicBezTo>
                <a:cubicBezTo>
                  <a:pt x="7731" y="341"/>
                  <a:pt x="7774" y="329"/>
                  <a:pt x="7817" y="312"/>
                </a:cubicBezTo>
                <a:close/>
                <a:moveTo>
                  <a:pt x="6915" y="453"/>
                </a:moveTo>
                <a:lnTo>
                  <a:pt x="6936" y="487"/>
                </a:lnTo>
                <a:cubicBezTo>
                  <a:pt x="6909" y="538"/>
                  <a:pt x="6891" y="585"/>
                  <a:pt x="6882" y="629"/>
                </a:cubicBezTo>
                <a:lnTo>
                  <a:pt x="6845" y="821"/>
                </a:lnTo>
                <a:cubicBezTo>
                  <a:pt x="6828" y="988"/>
                  <a:pt x="6820" y="1147"/>
                  <a:pt x="6820" y="1299"/>
                </a:cubicBezTo>
                <a:lnTo>
                  <a:pt x="6794" y="1293"/>
                </a:lnTo>
                <a:lnTo>
                  <a:pt x="6859" y="1238"/>
                </a:lnTo>
                <a:cubicBezTo>
                  <a:pt x="6872" y="1202"/>
                  <a:pt x="6893" y="1167"/>
                  <a:pt x="6924" y="1133"/>
                </a:cubicBezTo>
                <a:lnTo>
                  <a:pt x="6942" y="1084"/>
                </a:lnTo>
                <a:lnTo>
                  <a:pt x="6989" y="1052"/>
                </a:lnTo>
                <a:lnTo>
                  <a:pt x="7018" y="1092"/>
                </a:lnTo>
                <a:cubicBezTo>
                  <a:pt x="7008" y="1142"/>
                  <a:pt x="6990" y="1183"/>
                  <a:pt x="6965" y="1213"/>
                </a:cubicBezTo>
                <a:cubicBezTo>
                  <a:pt x="6923" y="1331"/>
                  <a:pt x="6879" y="1451"/>
                  <a:pt x="6832" y="1571"/>
                </a:cubicBezTo>
                <a:cubicBezTo>
                  <a:pt x="6811" y="1623"/>
                  <a:pt x="6800" y="1677"/>
                  <a:pt x="6800" y="1733"/>
                </a:cubicBezTo>
                <a:lnTo>
                  <a:pt x="6777" y="1782"/>
                </a:lnTo>
                <a:cubicBezTo>
                  <a:pt x="6740" y="1808"/>
                  <a:pt x="6703" y="1808"/>
                  <a:pt x="6666" y="1781"/>
                </a:cubicBezTo>
                <a:lnTo>
                  <a:pt x="6649" y="1705"/>
                </a:lnTo>
                <a:cubicBezTo>
                  <a:pt x="6659" y="1576"/>
                  <a:pt x="6666" y="1447"/>
                  <a:pt x="6668" y="1318"/>
                </a:cubicBezTo>
                <a:lnTo>
                  <a:pt x="6633" y="1287"/>
                </a:lnTo>
                <a:lnTo>
                  <a:pt x="6575" y="1192"/>
                </a:lnTo>
                <a:cubicBezTo>
                  <a:pt x="6554" y="1123"/>
                  <a:pt x="6526" y="1057"/>
                  <a:pt x="6489" y="992"/>
                </a:cubicBezTo>
                <a:cubicBezTo>
                  <a:pt x="6478" y="949"/>
                  <a:pt x="6495" y="912"/>
                  <a:pt x="6540" y="881"/>
                </a:cubicBezTo>
                <a:cubicBezTo>
                  <a:pt x="6596" y="841"/>
                  <a:pt x="6656" y="815"/>
                  <a:pt x="6718" y="803"/>
                </a:cubicBezTo>
                <a:cubicBezTo>
                  <a:pt x="6736" y="730"/>
                  <a:pt x="6748" y="659"/>
                  <a:pt x="6755" y="590"/>
                </a:cubicBezTo>
                <a:cubicBezTo>
                  <a:pt x="6713" y="606"/>
                  <a:pt x="6666" y="632"/>
                  <a:pt x="6614" y="670"/>
                </a:cubicBezTo>
                <a:cubicBezTo>
                  <a:pt x="6562" y="688"/>
                  <a:pt x="6513" y="687"/>
                  <a:pt x="6468" y="664"/>
                </a:cubicBezTo>
                <a:lnTo>
                  <a:pt x="6468" y="603"/>
                </a:lnTo>
                <a:cubicBezTo>
                  <a:pt x="6521" y="595"/>
                  <a:pt x="6569" y="582"/>
                  <a:pt x="6613" y="563"/>
                </a:cubicBezTo>
                <a:lnTo>
                  <a:pt x="6667" y="524"/>
                </a:lnTo>
                <a:cubicBezTo>
                  <a:pt x="6726" y="499"/>
                  <a:pt x="6789" y="467"/>
                  <a:pt x="6855" y="428"/>
                </a:cubicBezTo>
                <a:lnTo>
                  <a:pt x="6915" y="453"/>
                </a:lnTo>
                <a:close/>
                <a:moveTo>
                  <a:pt x="6703" y="925"/>
                </a:moveTo>
                <a:lnTo>
                  <a:pt x="6641" y="943"/>
                </a:lnTo>
                <a:cubicBezTo>
                  <a:pt x="6619" y="958"/>
                  <a:pt x="6608" y="975"/>
                  <a:pt x="6608" y="995"/>
                </a:cubicBezTo>
                <a:lnTo>
                  <a:pt x="6678" y="1154"/>
                </a:lnTo>
                <a:cubicBezTo>
                  <a:pt x="6694" y="1080"/>
                  <a:pt x="6700" y="1004"/>
                  <a:pt x="6696" y="924"/>
                </a:cubicBezTo>
                <a:lnTo>
                  <a:pt x="6703" y="925"/>
                </a:lnTo>
                <a:close/>
                <a:moveTo>
                  <a:pt x="7646" y="1284"/>
                </a:moveTo>
                <a:cubicBezTo>
                  <a:pt x="7626" y="1284"/>
                  <a:pt x="7611" y="1287"/>
                  <a:pt x="7601" y="1292"/>
                </a:cubicBezTo>
                <a:lnTo>
                  <a:pt x="7601" y="1375"/>
                </a:lnTo>
                <a:lnTo>
                  <a:pt x="7604" y="1369"/>
                </a:lnTo>
                <a:lnTo>
                  <a:pt x="7661" y="1299"/>
                </a:lnTo>
                <a:lnTo>
                  <a:pt x="7661" y="1292"/>
                </a:lnTo>
                <a:lnTo>
                  <a:pt x="7646" y="1284"/>
                </a:lnTo>
                <a:close/>
                <a:moveTo>
                  <a:pt x="8899" y="700"/>
                </a:moveTo>
                <a:cubicBezTo>
                  <a:pt x="8966" y="700"/>
                  <a:pt x="9032" y="719"/>
                  <a:pt x="9097" y="756"/>
                </a:cubicBezTo>
                <a:lnTo>
                  <a:pt x="9082" y="860"/>
                </a:lnTo>
                <a:cubicBezTo>
                  <a:pt x="9033" y="962"/>
                  <a:pt x="8992" y="1046"/>
                  <a:pt x="8961" y="1111"/>
                </a:cubicBezTo>
                <a:cubicBezTo>
                  <a:pt x="9033" y="1089"/>
                  <a:pt x="9115" y="1071"/>
                  <a:pt x="9209" y="1055"/>
                </a:cubicBezTo>
                <a:cubicBezTo>
                  <a:pt x="9340" y="1044"/>
                  <a:pt x="9473" y="1050"/>
                  <a:pt x="9609" y="1071"/>
                </a:cubicBezTo>
                <a:cubicBezTo>
                  <a:pt x="9618" y="1115"/>
                  <a:pt x="9611" y="1149"/>
                  <a:pt x="9589" y="1172"/>
                </a:cubicBezTo>
                <a:cubicBezTo>
                  <a:pt x="9545" y="1183"/>
                  <a:pt x="9508" y="1197"/>
                  <a:pt x="9478" y="1214"/>
                </a:cubicBezTo>
                <a:cubicBezTo>
                  <a:pt x="9427" y="1235"/>
                  <a:pt x="9374" y="1236"/>
                  <a:pt x="9319" y="1220"/>
                </a:cubicBezTo>
                <a:lnTo>
                  <a:pt x="9319" y="1167"/>
                </a:lnTo>
                <a:lnTo>
                  <a:pt x="9380" y="1142"/>
                </a:lnTo>
                <a:lnTo>
                  <a:pt x="9380" y="1153"/>
                </a:lnTo>
                <a:lnTo>
                  <a:pt x="9170" y="1137"/>
                </a:lnTo>
                <a:cubicBezTo>
                  <a:pt x="9056" y="1178"/>
                  <a:pt x="8942" y="1208"/>
                  <a:pt x="8829" y="1225"/>
                </a:cubicBezTo>
                <a:cubicBezTo>
                  <a:pt x="8746" y="1265"/>
                  <a:pt x="8662" y="1300"/>
                  <a:pt x="8578" y="1330"/>
                </a:cubicBezTo>
                <a:cubicBezTo>
                  <a:pt x="8506" y="1350"/>
                  <a:pt x="8435" y="1370"/>
                  <a:pt x="8366" y="1390"/>
                </a:cubicBezTo>
                <a:cubicBezTo>
                  <a:pt x="8281" y="1402"/>
                  <a:pt x="8199" y="1391"/>
                  <a:pt x="8120" y="1357"/>
                </a:cubicBezTo>
                <a:cubicBezTo>
                  <a:pt x="8106" y="1331"/>
                  <a:pt x="8112" y="1306"/>
                  <a:pt x="8136" y="1281"/>
                </a:cubicBezTo>
                <a:cubicBezTo>
                  <a:pt x="8204" y="1289"/>
                  <a:pt x="8271" y="1294"/>
                  <a:pt x="8336" y="1298"/>
                </a:cubicBezTo>
                <a:cubicBezTo>
                  <a:pt x="8494" y="1269"/>
                  <a:pt x="8648" y="1219"/>
                  <a:pt x="8798" y="1150"/>
                </a:cubicBezTo>
                <a:cubicBezTo>
                  <a:pt x="8829" y="1084"/>
                  <a:pt x="8867" y="1015"/>
                  <a:pt x="8913" y="945"/>
                </a:cubicBezTo>
                <a:lnTo>
                  <a:pt x="8951" y="829"/>
                </a:lnTo>
                <a:cubicBezTo>
                  <a:pt x="8869" y="833"/>
                  <a:pt x="8779" y="853"/>
                  <a:pt x="8680" y="889"/>
                </a:cubicBezTo>
                <a:cubicBezTo>
                  <a:pt x="8620" y="897"/>
                  <a:pt x="8566" y="881"/>
                  <a:pt x="8519" y="840"/>
                </a:cubicBezTo>
                <a:lnTo>
                  <a:pt x="8519" y="783"/>
                </a:lnTo>
                <a:lnTo>
                  <a:pt x="8589" y="760"/>
                </a:lnTo>
                <a:lnTo>
                  <a:pt x="8604" y="781"/>
                </a:lnTo>
                <a:cubicBezTo>
                  <a:pt x="8643" y="801"/>
                  <a:pt x="8685" y="801"/>
                  <a:pt x="8732" y="782"/>
                </a:cubicBezTo>
                <a:lnTo>
                  <a:pt x="8899" y="700"/>
                </a:lnTo>
                <a:close/>
                <a:moveTo>
                  <a:pt x="10351" y="301"/>
                </a:moveTo>
                <a:lnTo>
                  <a:pt x="10423" y="325"/>
                </a:lnTo>
                <a:lnTo>
                  <a:pt x="10531" y="388"/>
                </a:lnTo>
                <a:lnTo>
                  <a:pt x="10616" y="491"/>
                </a:lnTo>
                <a:cubicBezTo>
                  <a:pt x="10564" y="597"/>
                  <a:pt x="10543" y="700"/>
                  <a:pt x="10554" y="801"/>
                </a:cubicBezTo>
                <a:lnTo>
                  <a:pt x="10559" y="803"/>
                </a:lnTo>
                <a:cubicBezTo>
                  <a:pt x="10598" y="798"/>
                  <a:pt x="10638" y="780"/>
                  <a:pt x="10678" y="750"/>
                </a:cubicBezTo>
                <a:cubicBezTo>
                  <a:pt x="10734" y="743"/>
                  <a:pt x="10790" y="729"/>
                  <a:pt x="10847" y="707"/>
                </a:cubicBezTo>
                <a:cubicBezTo>
                  <a:pt x="10887" y="713"/>
                  <a:pt x="10928" y="708"/>
                  <a:pt x="10969" y="691"/>
                </a:cubicBezTo>
                <a:lnTo>
                  <a:pt x="11048" y="770"/>
                </a:lnTo>
                <a:lnTo>
                  <a:pt x="11013" y="848"/>
                </a:lnTo>
                <a:lnTo>
                  <a:pt x="10948" y="853"/>
                </a:lnTo>
                <a:cubicBezTo>
                  <a:pt x="10906" y="837"/>
                  <a:pt x="10874" y="824"/>
                  <a:pt x="10851" y="813"/>
                </a:cubicBezTo>
                <a:cubicBezTo>
                  <a:pt x="10745" y="833"/>
                  <a:pt x="10648" y="865"/>
                  <a:pt x="10559" y="909"/>
                </a:cubicBezTo>
                <a:cubicBezTo>
                  <a:pt x="10542" y="991"/>
                  <a:pt x="10527" y="1076"/>
                  <a:pt x="10514" y="1167"/>
                </a:cubicBezTo>
                <a:lnTo>
                  <a:pt x="10441" y="1339"/>
                </a:lnTo>
                <a:cubicBezTo>
                  <a:pt x="10362" y="1448"/>
                  <a:pt x="10275" y="1550"/>
                  <a:pt x="10179" y="1645"/>
                </a:cubicBezTo>
                <a:cubicBezTo>
                  <a:pt x="10128" y="1680"/>
                  <a:pt x="10077" y="1706"/>
                  <a:pt x="10025" y="1722"/>
                </a:cubicBezTo>
                <a:cubicBezTo>
                  <a:pt x="9955" y="1749"/>
                  <a:pt x="9893" y="1740"/>
                  <a:pt x="9841" y="1696"/>
                </a:cubicBezTo>
                <a:cubicBezTo>
                  <a:pt x="9828" y="1676"/>
                  <a:pt x="9834" y="1655"/>
                  <a:pt x="9860" y="1634"/>
                </a:cubicBezTo>
                <a:cubicBezTo>
                  <a:pt x="9889" y="1651"/>
                  <a:pt x="9920" y="1656"/>
                  <a:pt x="9953" y="1650"/>
                </a:cubicBezTo>
                <a:cubicBezTo>
                  <a:pt x="10004" y="1635"/>
                  <a:pt x="10051" y="1610"/>
                  <a:pt x="10095" y="1575"/>
                </a:cubicBezTo>
                <a:cubicBezTo>
                  <a:pt x="10164" y="1506"/>
                  <a:pt x="10229" y="1436"/>
                  <a:pt x="10291" y="1364"/>
                </a:cubicBezTo>
                <a:lnTo>
                  <a:pt x="10377" y="1197"/>
                </a:lnTo>
                <a:cubicBezTo>
                  <a:pt x="10408" y="1112"/>
                  <a:pt x="10421" y="1031"/>
                  <a:pt x="10415" y="954"/>
                </a:cubicBezTo>
                <a:cubicBezTo>
                  <a:pt x="10339" y="993"/>
                  <a:pt x="10260" y="1038"/>
                  <a:pt x="10179" y="1090"/>
                </a:cubicBezTo>
                <a:cubicBezTo>
                  <a:pt x="10111" y="1117"/>
                  <a:pt x="10043" y="1128"/>
                  <a:pt x="9972" y="1121"/>
                </a:cubicBezTo>
                <a:cubicBezTo>
                  <a:pt x="9929" y="1098"/>
                  <a:pt x="9912" y="1057"/>
                  <a:pt x="9920" y="997"/>
                </a:cubicBezTo>
                <a:cubicBezTo>
                  <a:pt x="9946" y="999"/>
                  <a:pt x="9977" y="990"/>
                  <a:pt x="10012" y="969"/>
                </a:cubicBezTo>
                <a:cubicBezTo>
                  <a:pt x="10010" y="999"/>
                  <a:pt x="10012" y="1016"/>
                  <a:pt x="10020" y="1022"/>
                </a:cubicBezTo>
                <a:cubicBezTo>
                  <a:pt x="10058" y="1028"/>
                  <a:pt x="10096" y="1019"/>
                  <a:pt x="10136" y="997"/>
                </a:cubicBezTo>
                <a:lnTo>
                  <a:pt x="10162" y="970"/>
                </a:lnTo>
                <a:lnTo>
                  <a:pt x="10186" y="970"/>
                </a:lnTo>
                <a:lnTo>
                  <a:pt x="10429" y="856"/>
                </a:lnTo>
                <a:cubicBezTo>
                  <a:pt x="10429" y="742"/>
                  <a:pt x="10441" y="626"/>
                  <a:pt x="10464" y="508"/>
                </a:cubicBezTo>
                <a:cubicBezTo>
                  <a:pt x="10451" y="491"/>
                  <a:pt x="10435" y="473"/>
                  <a:pt x="10417" y="455"/>
                </a:cubicBezTo>
                <a:lnTo>
                  <a:pt x="10355" y="426"/>
                </a:lnTo>
                <a:lnTo>
                  <a:pt x="10298" y="361"/>
                </a:lnTo>
                <a:lnTo>
                  <a:pt x="10328" y="291"/>
                </a:lnTo>
                <a:lnTo>
                  <a:pt x="10351" y="301"/>
                </a:lnTo>
                <a:close/>
                <a:moveTo>
                  <a:pt x="10545" y="1274"/>
                </a:moveTo>
                <a:cubicBezTo>
                  <a:pt x="10611" y="1274"/>
                  <a:pt x="10679" y="1291"/>
                  <a:pt x="10749" y="1326"/>
                </a:cubicBezTo>
                <a:cubicBezTo>
                  <a:pt x="10861" y="1379"/>
                  <a:pt x="10966" y="1450"/>
                  <a:pt x="11062" y="1540"/>
                </a:cubicBezTo>
                <a:lnTo>
                  <a:pt x="11120" y="1609"/>
                </a:lnTo>
                <a:lnTo>
                  <a:pt x="11132" y="1655"/>
                </a:lnTo>
                <a:lnTo>
                  <a:pt x="11062" y="1713"/>
                </a:lnTo>
                <a:cubicBezTo>
                  <a:pt x="10989" y="1699"/>
                  <a:pt x="10922" y="1668"/>
                  <a:pt x="10863" y="1619"/>
                </a:cubicBezTo>
                <a:lnTo>
                  <a:pt x="10876" y="1555"/>
                </a:lnTo>
                <a:lnTo>
                  <a:pt x="10916" y="1550"/>
                </a:lnTo>
                <a:lnTo>
                  <a:pt x="10916" y="1558"/>
                </a:lnTo>
                <a:lnTo>
                  <a:pt x="10869" y="1519"/>
                </a:lnTo>
                <a:cubicBezTo>
                  <a:pt x="10795" y="1472"/>
                  <a:pt x="10721" y="1428"/>
                  <a:pt x="10646" y="1387"/>
                </a:cubicBezTo>
                <a:cubicBezTo>
                  <a:pt x="10604" y="1381"/>
                  <a:pt x="10558" y="1369"/>
                  <a:pt x="10509" y="1350"/>
                </a:cubicBezTo>
                <a:lnTo>
                  <a:pt x="10494" y="1308"/>
                </a:lnTo>
                <a:lnTo>
                  <a:pt x="10545" y="1274"/>
                </a:lnTo>
                <a:close/>
                <a:moveTo>
                  <a:pt x="12400" y="120"/>
                </a:moveTo>
                <a:cubicBezTo>
                  <a:pt x="12417" y="129"/>
                  <a:pt x="12437" y="138"/>
                  <a:pt x="12459" y="146"/>
                </a:cubicBezTo>
                <a:lnTo>
                  <a:pt x="12467" y="200"/>
                </a:lnTo>
                <a:cubicBezTo>
                  <a:pt x="12358" y="265"/>
                  <a:pt x="12252" y="324"/>
                  <a:pt x="12151" y="376"/>
                </a:cubicBezTo>
                <a:cubicBezTo>
                  <a:pt x="12077" y="442"/>
                  <a:pt x="12000" y="493"/>
                  <a:pt x="11922" y="531"/>
                </a:cubicBezTo>
                <a:lnTo>
                  <a:pt x="11893" y="568"/>
                </a:lnTo>
                <a:cubicBezTo>
                  <a:pt x="11838" y="619"/>
                  <a:pt x="11784" y="663"/>
                  <a:pt x="11732" y="700"/>
                </a:cubicBezTo>
                <a:cubicBezTo>
                  <a:pt x="11667" y="774"/>
                  <a:pt x="11605" y="841"/>
                  <a:pt x="11546" y="901"/>
                </a:cubicBezTo>
                <a:lnTo>
                  <a:pt x="11542" y="893"/>
                </a:lnTo>
                <a:cubicBezTo>
                  <a:pt x="11804" y="761"/>
                  <a:pt x="12077" y="641"/>
                  <a:pt x="12360" y="533"/>
                </a:cubicBezTo>
                <a:cubicBezTo>
                  <a:pt x="12471" y="489"/>
                  <a:pt x="12585" y="481"/>
                  <a:pt x="12703" y="510"/>
                </a:cubicBezTo>
                <a:cubicBezTo>
                  <a:pt x="12708" y="562"/>
                  <a:pt x="12700" y="606"/>
                  <a:pt x="12680" y="642"/>
                </a:cubicBezTo>
                <a:cubicBezTo>
                  <a:pt x="12579" y="722"/>
                  <a:pt x="12474" y="787"/>
                  <a:pt x="12364" y="839"/>
                </a:cubicBezTo>
                <a:cubicBezTo>
                  <a:pt x="12326" y="855"/>
                  <a:pt x="12292" y="852"/>
                  <a:pt x="12261" y="831"/>
                </a:cubicBezTo>
                <a:lnTo>
                  <a:pt x="12261" y="787"/>
                </a:lnTo>
                <a:cubicBezTo>
                  <a:pt x="12373" y="722"/>
                  <a:pt x="12474" y="650"/>
                  <a:pt x="12563" y="571"/>
                </a:cubicBezTo>
                <a:lnTo>
                  <a:pt x="12563" y="578"/>
                </a:lnTo>
                <a:cubicBezTo>
                  <a:pt x="12546" y="585"/>
                  <a:pt x="12524" y="588"/>
                  <a:pt x="12497" y="588"/>
                </a:cubicBezTo>
                <a:cubicBezTo>
                  <a:pt x="12470" y="609"/>
                  <a:pt x="12441" y="617"/>
                  <a:pt x="12409" y="613"/>
                </a:cubicBezTo>
                <a:cubicBezTo>
                  <a:pt x="12303" y="664"/>
                  <a:pt x="12198" y="703"/>
                  <a:pt x="12093" y="733"/>
                </a:cubicBezTo>
                <a:lnTo>
                  <a:pt x="12085" y="741"/>
                </a:lnTo>
                <a:cubicBezTo>
                  <a:pt x="12000" y="781"/>
                  <a:pt x="11919" y="813"/>
                  <a:pt x="11842" y="839"/>
                </a:cubicBezTo>
                <a:cubicBezTo>
                  <a:pt x="11738" y="907"/>
                  <a:pt x="11629" y="965"/>
                  <a:pt x="11516" y="1013"/>
                </a:cubicBezTo>
                <a:lnTo>
                  <a:pt x="11443" y="1013"/>
                </a:lnTo>
                <a:cubicBezTo>
                  <a:pt x="11408" y="989"/>
                  <a:pt x="11394" y="955"/>
                  <a:pt x="11401" y="911"/>
                </a:cubicBezTo>
                <a:lnTo>
                  <a:pt x="11497" y="798"/>
                </a:lnTo>
                <a:lnTo>
                  <a:pt x="11556" y="749"/>
                </a:lnTo>
                <a:lnTo>
                  <a:pt x="11744" y="561"/>
                </a:lnTo>
                <a:cubicBezTo>
                  <a:pt x="11889" y="442"/>
                  <a:pt x="12037" y="339"/>
                  <a:pt x="12188" y="253"/>
                </a:cubicBezTo>
                <a:lnTo>
                  <a:pt x="12002" y="248"/>
                </a:lnTo>
                <a:cubicBezTo>
                  <a:pt x="11957" y="218"/>
                  <a:pt x="11954" y="182"/>
                  <a:pt x="11993" y="140"/>
                </a:cubicBezTo>
                <a:lnTo>
                  <a:pt x="12102" y="151"/>
                </a:lnTo>
                <a:lnTo>
                  <a:pt x="12400" y="120"/>
                </a:lnTo>
                <a:close/>
                <a:moveTo>
                  <a:pt x="11692" y="291"/>
                </a:moveTo>
                <a:cubicBezTo>
                  <a:pt x="11751" y="312"/>
                  <a:pt x="11805" y="326"/>
                  <a:pt x="11855" y="333"/>
                </a:cubicBezTo>
                <a:cubicBezTo>
                  <a:pt x="11889" y="389"/>
                  <a:pt x="11885" y="437"/>
                  <a:pt x="11842" y="477"/>
                </a:cubicBezTo>
                <a:cubicBezTo>
                  <a:pt x="11791" y="487"/>
                  <a:pt x="11753" y="473"/>
                  <a:pt x="11727" y="437"/>
                </a:cubicBezTo>
                <a:cubicBezTo>
                  <a:pt x="11694" y="401"/>
                  <a:pt x="11683" y="352"/>
                  <a:pt x="11692" y="291"/>
                </a:cubicBezTo>
                <a:close/>
                <a:moveTo>
                  <a:pt x="12148" y="946"/>
                </a:moveTo>
                <a:cubicBezTo>
                  <a:pt x="12194" y="941"/>
                  <a:pt x="12242" y="950"/>
                  <a:pt x="12291" y="974"/>
                </a:cubicBezTo>
                <a:lnTo>
                  <a:pt x="12310" y="1030"/>
                </a:lnTo>
                <a:cubicBezTo>
                  <a:pt x="12290" y="1103"/>
                  <a:pt x="12266" y="1162"/>
                  <a:pt x="12238" y="1205"/>
                </a:cubicBezTo>
                <a:lnTo>
                  <a:pt x="12277" y="1214"/>
                </a:lnTo>
                <a:cubicBezTo>
                  <a:pt x="12306" y="1250"/>
                  <a:pt x="12327" y="1279"/>
                  <a:pt x="12341" y="1303"/>
                </a:cubicBezTo>
                <a:cubicBezTo>
                  <a:pt x="12385" y="1298"/>
                  <a:pt x="12430" y="1275"/>
                  <a:pt x="12476" y="1234"/>
                </a:cubicBezTo>
                <a:cubicBezTo>
                  <a:pt x="12518" y="1248"/>
                  <a:pt x="12561" y="1257"/>
                  <a:pt x="12606" y="1260"/>
                </a:cubicBezTo>
                <a:lnTo>
                  <a:pt x="12612" y="1318"/>
                </a:lnTo>
                <a:lnTo>
                  <a:pt x="12589" y="1353"/>
                </a:lnTo>
                <a:lnTo>
                  <a:pt x="12462" y="1353"/>
                </a:lnTo>
                <a:cubicBezTo>
                  <a:pt x="12421" y="1372"/>
                  <a:pt x="12386" y="1388"/>
                  <a:pt x="12354" y="1401"/>
                </a:cubicBezTo>
                <a:lnTo>
                  <a:pt x="12346" y="1419"/>
                </a:lnTo>
                <a:cubicBezTo>
                  <a:pt x="12346" y="1511"/>
                  <a:pt x="12337" y="1603"/>
                  <a:pt x="12319" y="1694"/>
                </a:cubicBezTo>
                <a:cubicBezTo>
                  <a:pt x="12281" y="1800"/>
                  <a:pt x="12236" y="1900"/>
                  <a:pt x="12184" y="1994"/>
                </a:cubicBezTo>
                <a:lnTo>
                  <a:pt x="12091" y="2051"/>
                </a:lnTo>
                <a:cubicBezTo>
                  <a:pt x="12024" y="2072"/>
                  <a:pt x="11967" y="2066"/>
                  <a:pt x="11920" y="2035"/>
                </a:cubicBezTo>
                <a:cubicBezTo>
                  <a:pt x="11871" y="1998"/>
                  <a:pt x="11835" y="1946"/>
                  <a:pt x="11810" y="1881"/>
                </a:cubicBezTo>
                <a:cubicBezTo>
                  <a:pt x="11886" y="1906"/>
                  <a:pt x="11952" y="1932"/>
                  <a:pt x="12005" y="1961"/>
                </a:cubicBezTo>
                <a:cubicBezTo>
                  <a:pt x="12028" y="1961"/>
                  <a:pt x="12048" y="1952"/>
                  <a:pt x="12066" y="1935"/>
                </a:cubicBezTo>
                <a:cubicBezTo>
                  <a:pt x="12112" y="1862"/>
                  <a:pt x="12153" y="1784"/>
                  <a:pt x="12188" y="1703"/>
                </a:cubicBezTo>
                <a:cubicBezTo>
                  <a:pt x="12201" y="1618"/>
                  <a:pt x="12217" y="1531"/>
                  <a:pt x="12235" y="1441"/>
                </a:cubicBezTo>
                <a:lnTo>
                  <a:pt x="12232" y="1429"/>
                </a:lnTo>
                <a:cubicBezTo>
                  <a:pt x="12138" y="1475"/>
                  <a:pt x="12038" y="1518"/>
                  <a:pt x="11933" y="1557"/>
                </a:cubicBezTo>
                <a:cubicBezTo>
                  <a:pt x="11867" y="1583"/>
                  <a:pt x="11800" y="1596"/>
                  <a:pt x="11733" y="1596"/>
                </a:cubicBezTo>
                <a:lnTo>
                  <a:pt x="11702" y="1557"/>
                </a:lnTo>
                <a:lnTo>
                  <a:pt x="11726" y="1524"/>
                </a:lnTo>
                <a:cubicBezTo>
                  <a:pt x="11885" y="1479"/>
                  <a:pt x="12041" y="1422"/>
                  <a:pt x="12195" y="1355"/>
                </a:cubicBezTo>
                <a:lnTo>
                  <a:pt x="12223" y="1342"/>
                </a:lnTo>
                <a:lnTo>
                  <a:pt x="12209" y="1331"/>
                </a:lnTo>
                <a:lnTo>
                  <a:pt x="12195" y="1317"/>
                </a:lnTo>
                <a:cubicBezTo>
                  <a:pt x="12153" y="1334"/>
                  <a:pt x="12106" y="1328"/>
                  <a:pt x="12057" y="1299"/>
                </a:cubicBezTo>
                <a:lnTo>
                  <a:pt x="12057" y="1248"/>
                </a:lnTo>
                <a:lnTo>
                  <a:pt x="12082" y="1233"/>
                </a:lnTo>
                <a:cubicBezTo>
                  <a:pt x="12127" y="1170"/>
                  <a:pt x="12159" y="1108"/>
                  <a:pt x="12178" y="1045"/>
                </a:cubicBezTo>
                <a:cubicBezTo>
                  <a:pt x="12131" y="1051"/>
                  <a:pt x="12081" y="1065"/>
                  <a:pt x="12026" y="1088"/>
                </a:cubicBezTo>
                <a:cubicBezTo>
                  <a:pt x="11985" y="1100"/>
                  <a:pt x="11951" y="1090"/>
                  <a:pt x="11925" y="1058"/>
                </a:cubicBezTo>
                <a:lnTo>
                  <a:pt x="11939" y="1009"/>
                </a:lnTo>
                <a:cubicBezTo>
                  <a:pt x="12010" y="994"/>
                  <a:pt x="12079" y="973"/>
                  <a:pt x="12148" y="946"/>
                </a:cubicBezTo>
                <a:close/>
                <a:moveTo>
                  <a:pt x="3178" y="2560"/>
                </a:moveTo>
                <a:lnTo>
                  <a:pt x="3178" y="2197"/>
                </a:lnTo>
                <a:lnTo>
                  <a:pt x="3304" y="2197"/>
                </a:lnTo>
                <a:cubicBezTo>
                  <a:pt x="3435" y="2194"/>
                  <a:pt x="3499" y="2266"/>
                  <a:pt x="3497" y="2374"/>
                </a:cubicBezTo>
                <a:cubicBezTo>
                  <a:pt x="3501" y="2485"/>
                  <a:pt x="3410" y="2563"/>
                  <a:pt x="3303" y="2560"/>
                </a:cubicBezTo>
                <a:lnTo>
                  <a:pt x="3178" y="2560"/>
                </a:lnTo>
                <a:close/>
                <a:moveTo>
                  <a:pt x="3255" y="2261"/>
                </a:moveTo>
                <a:lnTo>
                  <a:pt x="3255" y="2496"/>
                </a:lnTo>
                <a:lnTo>
                  <a:pt x="3298" y="2496"/>
                </a:lnTo>
                <a:cubicBezTo>
                  <a:pt x="3371" y="2498"/>
                  <a:pt x="3418" y="2445"/>
                  <a:pt x="3416" y="2375"/>
                </a:cubicBezTo>
                <a:cubicBezTo>
                  <a:pt x="3419" y="2304"/>
                  <a:pt x="3363" y="2260"/>
                  <a:pt x="3297" y="2261"/>
                </a:cubicBezTo>
                <a:lnTo>
                  <a:pt x="3255" y="2261"/>
                </a:lnTo>
                <a:close/>
                <a:moveTo>
                  <a:pt x="3627" y="2317"/>
                </a:moveTo>
                <a:cubicBezTo>
                  <a:pt x="3650" y="2304"/>
                  <a:pt x="3702" y="2295"/>
                  <a:pt x="3725" y="2295"/>
                </a:cubicBezTo>
                <a:cubicBezTo>
                  <a:pt x="3798" y="2293"/>
                  <a:pt x="3834" y="2337"/>
                  <a:pt x="3833" y="2404"/>
                </a:cubicBezTo>
                <a:lnTo>
                  <a:pt x="3833" y="2560"/>
                </a:lnTo>
                <a:lnTo>
                  <a:pt x="3761" y="2560"/>
                </a:lnTo>
                <a:lnTo>
                  <a:pt x="3761" y="2523"/>
                </a:lnTo>
                <a:lnTo>
                  <a:pt x="3760" y="2523"/>
                </a:lnTo>
                <a:cubicBezTo>
                  <a:pt x="3743" y="2552"/>
                  <a:pt x="3714" y="2567"/>
                  <a:pt x="3683" y="2566"/>
                </a:cubicBezTo>
                <a:cubicBezTo>
                  <a:pt x="3635" y="2568"/>
                  <a:pt x="3600" y="2535"/>
                  <a:pt x="3601" y="2489"/>
                </a:cubicBezTo>
                <a:cubicBezTo>
                  <a:pt x="3644" y="2432"/>
                  <a:pt x="3546" y="2420"/>
                  <a:pt x="3762" y="2393"/>
                </a:cubicBezTo>
                <a:cubicBezTo>
                  <a:pt x="3763" y="2362"/>
                  <a:pt x="3743" y="2347"/>
                  <a:pt x="3715" y="2347"/>
                </a:cubicBezTo>
                <a:cubicBezTo>
                  <a:pt x="3684" y="2347"/>
                  <a:pt x="3652" y="2358"/>
                  <a:pt x="3627" y="2375"/>
                </a:cubicBezTo>
                <a:lnTo>
                  <a:pt x="3627" y="2317"/>
                </a:lnTo>
                <a:close/>
                <a:moveTo>
                  <a:pt x="3713" y="2443"/>
                </a:moveTo>
                <a:cubicBezTo>
                  <a:pt x="3685" y="2446"/>
                  <a:pt x="3672" y="2462"/>
                  <a:pt x="3672" y="2480"/>
                </a:cubicBezTo>
                <a:cubicBezTo>
                  <a:pt x="3672" y="2501"/>
                  <a:pt x="3691" y="2513"/>
                  <a:pt x="3709" y="2512"/>
                </a:cubicBezTo>
                <a:cubicBezTo>
                  <a:pt x="3741" y="2513"/>
                  <a:pt x="3763" y="2483"/>
                  <a:pt x="3762" y="2455"/>
                </a:cubicBezTo>
                <a:lnTo>
                  <a:pt x="3762" y="2437"/>
                </a:lnTo>
                <a:lnTo>
                  <a:pt x="3713" y="2443"/>
                </a:lnTo>
                <a:close/>
                <a:moveTo>
                  <a:pt x="3966" y="2560"/>
                </a:moveTo>
                <a:lnTo>
                  <a:pt x="3966" y="2177"/>
                </a:lnTo>
                <a:lnTo>
                  <a:pt x="4042" y="2177"/>
                </a:lnTo>
                <a:lnTo>
                  <a:pt x="4042" y="2560"/>
                </a:lnTo>
                <a:lnTo>
                  <a:pt x="3966" y="2560"/>
                </a:lnTo>
                <a:close/>
                <a:moveTo>
                  <a:pt x="4173" y="2216"/>
                </a:moveTo>
                <a:cubicBezTo>
                  <a:pt x="4173" y="2191"/>
                  <a:pt x="4197" y="2176"/>
                  <a:pt x="4217" y="2177"/>
                </a:cubicBezTo>
                <a:cubicBezTo>
                  <a:pt x="4241" y="2176"/>
                  <a:pt x="4262" y="2194"/>
                  <a:pt x="4261" y="2216"/>
                </a:cubicBezTo>
                <a:cubicBezTo>
                  <a:pt x="4262" y="2242"/>
                  <a:pt x="4238" y="2258"/>
                  <a:pt x="4217" y="2256"/>
                </a:cubicBezTo>
                <a:cubicBezTo>
                  <a:pt x="4194" y="2258"/>
                  <a:pt x="4172" y="2238"/>
                  <a:pt x="4173" y="2216"/>
                </a:cubicBezTo>
                <a:close/>
                <a:moveTo>
                  <a:pt x="4179" y="2560"/>
                </a:moveTo>
                <a:lnTo>
                  <a:pt x="4179" y="2301"/>
                </a:lnTo>
                <a:lnTo>
                  <a:pt x="4254" y="2301"/>
                </a:lnTo>
                <a:lnTo>
                  <a:pt x="4254" y="2560"/>
                </a:lnTo>
                <a:lnTo>
                  <a:pt x="4179" y="2560"/>
                </a:lnTo>
                <a:close/>
                <a:moveTo>
                  <a:pt x="4398" y="2317"/>
                </a:moveTo>
                <a:cubicBezTo>
                  <a:pt x="4421" y="2304"/>
                  <a:pt x="4473" y="2295"/>
                  <a:pt x="4496" y="2295"/>
                </a:cubicBezTo>
                <a:cubicBezTo>
                  <a:pt x="4569" y="2293"/>
                  <a:pt x="4605" y="2337"/>
                  <a:pt x="4604" y="2404"/>
                </a:cubicBezTo>
                <a:lnTo>
                  <a:pt x="4604" y="2560"/>
                </a:lnTo>
                <a:lnTo>
                  <a:pt x="4532" y="2560"/>
                </a:lnTo>
                <a:lnTo>
                  <a:pt x="4532" y="2523"/>
                </a:lnTo>
                <a:lnTo>
                  <a:pt x="4531" y="2523"/>
                </a:lnTo>
                <a:cubicBezTo>
                  <a:pt x="4514" y="2552"/>
                  <a:pt x="4485" y="2567"/>
                  <a:pt x="4454" y="2566"/>
                </a:cubicBezTo>
                <a:cubicBezTo>
                  <a:pt x="4406" y="2568"/>
                  <a:pt x="4371" y="2535"/>
                  <a:pt x="4372" y="2489"/>
                </a:cubicBezTo>
                <a:cubicBezTo>
                  <a:pt x="4415" y="2432"/>
                  <a:pt x="4317" y="2420"/>
                  <a:pt x="4533" y="2393"/>
                </a:cubicBezTo>
                <a:cubicBezTo>
                  <a:pt x="4534" y="2362"/>
                  <a:pt x="4514" y="2347"/>
                  <a:pt x="4486" y="2347"/>
                </a:cubicBezTo>
                <a:cubicBezTo>
                  <a:pt x="4455" y="2347"/>
                  <a:pt x="4423" y="2358"/>
                  <a:pt x="4398" y="2375"/>
                </a:cubicBezTo>
                <a:lnTo>
                  <a:pt x="4398" y="2317"/>
                </a:lnTo>
                <a:close/>
                <a:moveTo>
                  <a:pt x="4484" y="2443"/>
                </a:moveTo>
                <a:cubicBezTo>
                  <a:pt x="4456" y="2446"/>
                  <a:pt x="4443" y="2462"/>
                  <a:pt x="4443" y="2480"/>
                </a:cubicBezTo>
                <a:cubicBezTo>
                  <a:pt x="4443" y="2501"/>
                  <a:pt x="4462" y="2513"/>
                  <a:pt x="4480" y="2512"/>
                </a:cubicBezTo>
                <a:cubicBezTo>
                  <a:pt x="4512" y="2513"/>
                  <a:pt x="4534" y="2483"/>
                  <a:pt x="4533" y="2455"/>
                </a:cubicBezTo>
                <a:lnTo>
                  <a:pt x="4533" y="2437"/>
                </a:lnTo>
                <a:lnTo>
                  <a:pt x="4484" y="2443"/>
                </a:lnTo>
                <a:close/>
                <a:moveTo>
                  <a:pt x="4984" y="2560"/>
                </a:moveTo>
                <a:lnTo>
                  <a:pt x="4909" y="2560"/>
                </a:lnTo>
                <a:lnTo>
                  <a:pt x="4909" y="2415"/>
                </a:lnTo>
                <a:cubicBezTo>
                  <a:pt x="4910" y="2373"/>
                  <a:pt x="4892" y="2352"/>
                  <a:pt x="4864" y="2352"/>
                </a:cubicBezTo>
                <a:cubicBezTo>
                  <a:pt x="4830" y="2352"/>
                  <a:pt x="4812" y="2385"/>
                  <a:pt x="4813" y="2412"/>
                </a:cubicBezTo>
                <a:lnTo>
                  <a:pt x="4813" y="2560"/>
                </a:lnTo>
                <a:lnTo>
                  <a:pt x="4738" y="2560"/>
                </a:lnTo>
                <a:lnTo>
                  <a:pt x="4738" y="2301"/>
                </a:lnTo>
                <a:lnTo>
                  <a:pt x="4813" y="2301"/>
                </a:lnTo>
                <a:lnTo>
                  <a:pt x="4813" y="2342"/>
                </a:lnTo>
                <a:lnTo>
                  <a:pt x="4814" y="2342"/>
                </a:lnTo>
                <a:cubicBezTo>
                  <a:pt x="4832" y="2310"/>
                  <a:pt x="4864" y="2295"/>
                  <a:pt x="4898" y="2295"/>
                </a:cubicBezTo>
                <a:cubicBezTo>
                  <a:pt x="4956" y="2293"/>
                  <a:pt x="4985" y="2336"/>
                  <a:pt x="4984" y="2402"/>
                </a:cubicBezTo>
                <a:lnTo>
                  <a:pt x="4984" y="2560"/>
                </a:lnTo>
                <a:close/>
                <a:moveTo>
                  <a:pt x="5633" y="2404"/>
                </a:moveTo>
                <a:cubicBezTo>
                  <a:pt x="5636" y="2514"/>
                  <a:pt x="5575" y="2568"/>
                  <a:pt x="5482" y="2566"/>
                </a:cubicBezTo>
                <a:cubicBezTo>
                  <a:pt x="5383" y="2570"/>
                  <a:pt x="5335" y="2505"/>
                  <a:pt x="5336" y="2408"/>
                </a:cubicBezTo>
                <a:lnTo>
                  <a:pt x="5336" y="2197"/>
                </a:lnTo>
                <a:lnTo>
                  <a:pt x="5414" y="2197"/>
                </a:lnTo>
                <a:lnTo>
                  <a:pt x="5414" y="2409"/>
                </a:lnTo>
                <a:cubicBezTo>
                  <a:pt x="5413" y="2470"/>
                  <a:pt x="5442" y="2500"/>
                  <a:pt x="5486" y="2499"/>
                </a:cubicBezTo>
                <a:cubicBezTo>
                  <a:pt x="5534" y="2501"/>
                  <a:pt x="5557" y="2466"/>
                  <a:pt x="5556" y="2412"/>
                </a:cubicBezTo>
                <a:lnTo>
                  <a:pt x="5556" y="2197"/>
                </a:lnTo>
                <a:lnTo>
                  <a:pt x="5633" y="2197"/>
                </a:lnTo>
                <a:lnTo>
                  <a:pt x="5633" y="2404"/>
                </a:lnTo>
                <a:close/>
                <a:moveTo>
                  <a:pt x="6021" y="2560"/>
                </a:moveTo>
                <a:lnTo>
                  <a:pt x="5946" y="2560"/>
                </a:lnTo>
                <a:lnTo>
                  <a:pt x="5946" y="2415"/>
                </a:lnTo>
                <a:cubicBezTo>
                  <a:pt x="5947" y="2373"/>
                  <a:pt x="5929" y="2352"/>
                  <a:pt x="5901" y="2352"/>
                </a:cubicBezTo>
                <a:cubicBezTo>
                  <a:pt x="5867" y="2352"/>
                  <a:pt x="5849" y="2385"/>
                  <a:pt x="5850" y="2412"/>
                </a:cubicBezTo>
                <a:lnTo>
                  <a:pt x="5850" y="2560"/>
                </a:lnTo>
                <a:lnTo>
                  <a:pt x="5775" y="2560"/>
                </a:lnTo>
                <a:lnTo>
                  <a:pt x="5775" y="2301"/>
                </a:lnTo>
                <a:lnTo>
                  <a:pt x="5850" y="2301"/>
                </a:lnTo>
                <a:lnTo>
                  <a:pt x="5850" y="2342"/>
                </a:lnTo>
                <a:lnTo>
                  <a:pt x="5851" y="2342"/>
                </a:lnTo>
                <a:cubicBezTo>
                  <a:pt x="5869" y="2310"/>
                  <a:pt x="5901" y="2295"/>
                  <a:pt x="5935" y="2295"/>
                </a:cubicBezTo>
                <a:cubicBezTo>
                  <a:pt x="5993" y="2293"/>
                  <a:pt x="6022" y="2336"/>
                  <a:pt x="6021" y="2402"/>
                </a:cubicBezTo>
                <a:lnTo>
                  <a:pt x="6021" y="2560"/>
                </a:lnTo>
                <a:close/>
                <a:moveTo>
                  <a:pt x="6150" y="2216"/>
                </a:moveTo>
                <a:cubicBezTo>
                  <a:pt x="6150" y="2191"/>
                  <a:pt x="6174" y="2176"/>
                  <a:pt x="6194" y="2177"/>
                </a:cubicBezTo>
                <a:cubicBezTo>
                  <a:pt x="6218" y="2176"/>
                  <a:pt x="6239" y="2194"/>
                  <a:pt x="6238" y="2216"/>
                </a:cubicBezTo>
                <a:cubicBezTo>
                  <a:pt x="6239" y="2242"/>
                  <a:pt x="6215" y="2258"/>
                  <a:pt x="6194" y="2256"/>
                </a:cubicBezTo>
                <a:cubicBezTo>
                  <a:pt x="6171" y="2258"/>
                  <a:pt x="6149" y="2238"/>
                  <a:pt x="6150" y="2216"/>
                </a:cubicBezTo>
                <a:close/>
                <a:moveTo>
                  <a:pt x="6156" y="2560"/>
                </a:moveTo>
                <a:lnTo>
                  <a:pt x="6156" y="2301"/>
                </a:lnTo>
                <a:lnTo>
                  <a:pt x="6231" y="2301"/>
                </a:lnTo>
                <a:lnTo>
                  <a:pt x="6231" y="2560"/>
                </a:lnTo>
                <a:lnTo>
                  <a:pt x="6156" y="2560"/>
                </a:lnTo>
                <a:close/>
                <a:moveTo>
                  <a:pt x="6611" y="2301"/>
                </a:moveTo>
                <a:lnTo>
                  <a:pt x="6514" y="2560"/>
                </a:lnTo>
                <a:lnTo>
                  <a:pt x="6428" y="2560"/>
                </a:lnTo>
                <a:lnTo>
                  <a:pt x="6335" y="2301"/>
                </a:lnTo>
                <a:lnTo>
                  <a:pt x="6417" y="2301"/>
                </a:lnTo>
                <a:cubicBezTo>
                  <a:pt x="6533" y="2697"/>
                  <a:pt x="6441" y="2391"/>
                  <a:pt x="6473" y="2509"/>
                </a:cubicBezTo>
                <a:lnTo>
                  <a:pt x="6474" y="2509"/>
                </a:lnTo>
                <a:cubicBezTo>
                  <a:pt x="6506" y="2392"/>
                  <a:pt x="6417" y="2692"/>
                  <a:pt x="6532" y="2301"/>
                </a:cubicBezTo>
                <a:lnTo>
                  <a:pt x="6611" y="2301"/>
                </a:lnTo>
                <a:close/>
                <a:moveTo>
                  <a:pt x="6940" y="2453"/>
                </a:moveTo>
                <a:lnTo>
                  <a:pt x="6769" y="2453"/>
                </a:lnTo>
                <a:cubicBezTo>
                  <a:pt x="6771" y="2493"/>
                  <a:pt x="6800" y="2513"/>
                  <a:pt x="6842" y="2512"/>
                </a:cubicBezTo>
                <a:cubicBezTo>
                  <a:pt x="6871" y="2513"/>
                  <a:pt x="6898" y="2504"/>
                  <a:pt x="6918" y="2491"/>
                </a:cubicBezTo>
                <a:lnTo>
                  <a:pt x="6918" y="2546"/>
                </a:lnTo>
                <a:cubicBezTo>
                  <a:pt x="6895" y="2560"/>
                  <a:pt x="6860" y="2566"/>
                  <a:pt x="6825" y="2566"/>
                </a:cubicBezTo>
                <a:cubicBezTo>
                  <a:pt x="6742" y="2568"/>
                  <a:pt x="6693" y="2513"/>
                  <a:pt x="6694" y="2434"/>
                </a:cubicBezTo>
                <a:cubicBezTo>
                  <a:pt x="6691" y="2353"/>
                  <a:pt x="6754" y="2293"/>
                  <a:pt x="6823" y="2295"/>
                </a:cubicBezTo>
                <a:cubicBezTo>
                  <a:pt x="6896" y="2293"/>
                  <a:pt x="6942" y="2347"/>
                  <a:pt x="6940" y="2421"/>
                </a:cubicBezTo>
                <a:lnTo>
                  <a:pt x="6940" y="2453"/>
                </a:lnTo>
                <a:close/>
                <a:moveTo>
                  <a:pt x="6869" y="2405"/>
                </a:moveTo>
                <a:cubicBezTo>
                  <a:pt x="6870" y="2366"/>
                  <a:pt x="6851" y="2347"/>
                  <a:pt x="6822" y="2347"/>
                </a:cubicBezTo>
                <a:cubicBezTo>
                  <a:pt x="6792" y="2348"/>
                  <a:pt x="6772" y="2378"/>
                  <a:pt x="6769" y="2405"/>
                </a:cubicBezTo>
                <a:lnTo>
                  <a:pt x="6869" y="2405"/>
                </a:lnTo>
                <a:close/>
                <a:moveTo>
                  <a:pt x="7223" y="2369"/>
                </a:moveTo>
                <a:cubicBezTo>
                  <a:pt x="7214" y="2364"/>
                  <a:pt x="7201" y="2361"/>
                  <a:pt x="7190" y="2361"/>
                </a:cubicBezTo>
                <a:cubicBezTo>
                  <a:pt x="7147" y="2363"/>
                  <a:pt x="7133" y="2400"/>
                  <a:pt x="7133" y="2435"/>
                </a:cubicBezTo>
                <a:lnTo>
                  <a:pt x="7133" y="2560"/>
                </a:lnTo>
                <a:lnTo>
                  <a:pt x="7058" y="2560"/>
                </a:lnTo>
                <a:lnTo>
                  <a:pt x="7058" y="2301"/>
                </a:lnTo>
                <a:lnTo>
                  <a:pt x="7133" y="2301"/>
                </a:lnTo>
                <a:lnTo>
                  <a:pt x="7133" y="2349"/>
                </a:lnTo>
                <a:lnTo>
                  <a:pt x="7134" y="2349"/>
                </a:lnTo>
                <a:cubicBezTo>
                  <a:pt x="7146" y="2313"/>
                  <a:pt x="7172" y="2296"/>
                  <a:pt x="7203" y="2296"/>
                </a:cubicBezTo>
                <a:cubicBezTo>
                  <a:pt x="7212" y="2296"/>
                  <a:pt x="7220" y="2298"/>
                  <a:pt x="7223" y="2299"/>
                </a:cubicBezTo>
                <a:lnTo>
                  <a:pt x="7223" y="2369"/>
                </a:lnTo>
                <a:close/>
                <a:moveTo>
                  <a:pt x="7327" y="2490"/>
                </a:moveTo>
                <a:cubicBezTo>
                  <a:pt x="7353" y="2507"/>
                  <a:pt x="7381" y="2514"/>
                  <a:pt x="7403" y="2514"/>
                </a:cubicBezTo>
                <a:cubicBezTo>
                  <a:pt x="7435" y="2515"/>
                  <a:pt x="7451" y="2504"/>
                  <a:pt x="7450" y="2489"/>
                </a:cubicBezTo>
                <a:cubicBezTo>
                  <a:pt x="7452" y="2477"/>
                  <a:pt x="7433" y="2465"/>
                  <a:pt x="7410" y="2459"/>
                </a:cubicBezTo>
                <a:cubicBezTo>
                  <a:pt x="7354" y="2441"/>
                  <a:pt x="7329" y="2424"/>
                  <a:pt x="7327" y="2377"/>
                </a:cubicBezTo>
                <a:cubicBezTo>
                  <a:pt x="7325" y="2325"/>
                  <a:pt x="7378" y="2294"/>
                  <a:pt x="7440" y="2295"/>
                </a:cubicBezTo>
                <a:cubicBezTo>
                  <a:pt x="7464" y="2295"/>
                  <a:pt x="7489" y="2299"/>
                  <a:pt x="7509" y="2306"/>
                </a:cubicBezTo>
                <a:lnTo>
                  <a:pt x="7509" y="2365"/>
                </a:lnTo>
                <a:cubicBezTo>
                  <a:pt x="7489" y="2353"/>
                  <a:pt x="7464" y="2347"/>
                  <a:pt x="7442" y="2347"/>
                </a:cubicBezTo>
                <a:cubicBezTo>
                  <a:pt x="7425" y="2347"/>
                  <a:pt x="7405" y="2351"/>
                  <a:pt x="7401" y="2371"/>
                </a:cubicBezTo>
                <a:cubicBezTo>
                  <a:pt x="7399" y="2383"/>
                  <a:pt x="7417" y="2394"/>
                  <a:pt x="7436" y="2400"/>
                </a:cubicBezTo>
                <a:cubicBezTo>
                  <a:pt x="7477" y="2409"/>
                  <a:pt x="7527" y="2437"/>
                  <a:pt x="7524" y="2482"/>
                </a:cubicBezTo>
                <a:cubicBezTo>
                  <a:pt x="7526" y="2535"/>
                  <a:pt x="7474" y="2567"/>
                  <a:pt x="7406" y="2566"/>
                </a:cubicBezTo>
                <a:cubicBezTo>
                  <a:pt x="7378" y="2567"/>
                  <a:pt x="7349" y="2561"/>
                  <a:pt x="7327" y="2553"/>
                </a:cubicBezTo>
                <a:lnTo>
                  <a:pt x="7327" y="2490"/>
                </a:lnTo>
                <a:close/>
                <a:moveTo>
                  <a:pt x="7634" y="2216"/>
                </a:moveTo>
                <a:cubicBezTo>
                  <a:pt x="7634" y="2191"/>
                  <a:pt x="7658" y="2176"/>
                  <a:pt x="7678" y="2177"/>
                </a:cubicBezTo>
                <a:cubicBezTo>
                  <a:pt x="7702" y="2176"/>
                  <a:pt x="7723" y="2194"/>
                  <a:pt x="7722" y="2216"/>
                </a:cubicBezTo>
                <a:cubicBezTo>
                  <a:pt x="7723" y="2242"/>
                  <a:pt x="7699" y="2258"/>
                  <a:pt x="7678" y="2256"/>
                </a:cubicBezTo>
                <a:cubicBezTo>
                  <a:pt x="7655" y="2258"/>
                  <a:pt x="7633" y="2238"/>
                  <a:pt x="7634" y="2216"/>
                </a:cubicBezTo>
                <a:close/>
                <a:moveTo>
                  <a:pt x="7640" y="2560"/>
                </a:moveTo>
                <a:lnTo>
                  <a:pt x="7640" y="2301"/>
                </a:lnTo>
                <a:lnTo>
                  <a:pt x="7715" y="2301"/>
                </a:lnTo>
                <a:lnTo>
                  <a:pt x="7715" y="2560"/>
                </a:lnTo>
                <a:lnTo>
                  <a:pt x="7640" y="2560"/>
                </a:lnTo>
                <a:close/>
                <a:moveTo>
                  <a:pt x="8005" y="2557"/>
                </a:moveTo>
                <a:cubicBezTo>
                  <a:pt x="7995" y="2563"/>
                  <a:pt x="7974" y="2566"/>
                  <a:pt x="7954" y="2566"/>
                </a:cubicBezTo>
                <a:cubicBezTo>
                  <a:pt x="7898" y="2568"/>
                  <a:pt x="7870" y="2533"/>
                  <a:pt x="7871" y="2480"/>
                </a:cubicBezTo>
                <a:lnTo>
                  <a:pt x="7871" y="2358"/>
                </a:lnTo>
                <a:lnTo>
                  <a:pt x="7828" y="2358"/>
                </a:lnTo>
                <a:lnTo>
                  <a:pt x="7828" y="2301"/>
                </a:lnTo>
                <a:lnTo>
                  <a:pt x="7871" y="2301"/>
                </a:lnTo>
                <a:lnTo>
                  <a:pt x="7871" y="2244"/>
                </a:lnTo>
                <a:lnTo>
                  <a:pt x="7946" y="2222"/>
                </a:lnTo>
                <a:lnTo>
                  <a:pt x="7946" y="2301"/>
                </a:lnTo>
                <a:lnTo>
                  <a:pt x="8005" y="2301"/>
                </a:lnTo>
                <a:lnTo>
                  <a:pt x="8005" y="2358"/>
                </a:lnTo>
                <a:lnTo>
                  <a:pt x="7946" y="2358"/>
                </a:lnTo>
                <a:lnTo>
                  <a:pt x="7946" y="2468"/>
                </a:lnTo>
                <a:cubicBezTo>
                  <a:pt x="7945" y="2496"/>
                  <a:pt x="7960" y="2510"/>
                  <a:pt x="7979" y="2509"/>
                </a:cubicBezTo>
                <a:cubicBezTo>
                  <a:pt x="7987" y="2510"/>
                  <a:pt x="7998" y="2506"/>
                  <a:pt x="8005" y="2501"/>
                </a:cubicBezTo>
                <a:lnTo>
                  <a:pt x="8005" y="2557"/>
                </a:lnTo>
                <a:close/>
                <a:moveTo>
                  <a:pt x="8365" y="2301"/>
                </a:moveTo>
                <a:lnTo>
                  <a:pt x="8257" y="2583"/>
                </a:lnTo>
                <a:cubicBezTo>
                  <a:pt x="8233" y="2650"/>
                  <a:pt x="8191" y="2682"/>
                  <a:pt x="8145" y="2681"/>
                </a:cubicBezTo>
                <a:cubicBezTo>
                  <a:pt x="8125" y="2681"/>
                  <a:pt x="8109" y="2679"/>
                  <a:pt x="8099" y="2675"/>
                </a:cubicBezTo>
                <a:lnTo>
                  <a:pt x="8099" y="2615"/>
                </a:lnTo>
                <a:cubicBezTo>
                  <a:pt x="8109" y="2621"/>
                  <a:pt x="8123" y="2624"/>
                  <a:pt x="8133" y="2624"/>
                </a:cubicBezTo>
                <a:cubicBezTo>
                  <a:pt x="8163" y="2604"/>
                  <a:pt x="8152" y="2654"/>
                  <a:pt x="8191" y="2560"/>
                </a:cubicBezTo>
                <a:lnTo>
                  <a:pt x="8086" y="2301"/>
                </a:lnTo>
                <a:lnTo>
                  <a:pt x="8170" y="2301"/>
                </a:lnTo>
                <a:lnTo>
                  <a:pt x="8221" y="2464"/>
                </a:lnTo>
                <a:cubicBezTo>
                  <a:pt x="8224" y="2473"/>
                  <a:pt x="8227" y="2487"/>
                  <a:pt x="8228" y="2497"/>
                </a:cubicBezTo>
                <a:lnTo>
                  <a:pt x="8229" y="2497"/>
                </a:lnTo>
                <a:cubicBezTo>
                  <a:pt x="8263" y="2388"/>
                  <a:pt x="8168" y="2682"/>
                  <a:pt x="8290" y="2301"/>
                </a:cubicBezTo>
                <a:lnTo>
                  <a:pt x="8365" y="2301"/>
                </a:lnTo>
                <a:close/>
                <a:moveTo>
                  <a:pt x="8665" y="2383"/>
                </a:moveTo>
                <a:cubicBezTo>
                  <a:pt x="8662" y="2271"/>
                  <a:pt x="8744" y="2188"/>
                  <a:pt x="8847" y="2191"/>
                </a:cubicBezTo>
                <a:cubicBezTo>
                  <a:pt x="8950" y="2187"/>
                  <a:pt x="9023" y="2275"/>
                  <a:pt x="9020" y="2376"/>
                </a:cubicBezTo>
                <a:cubicBezTo>
                  <a:pt x="9024" y="2488"/>
                  <a:pt x="8942" y="2570"/>
                  <a:pt x="8841" y="2566"/>
                </a:cubicBezTo>
                <a:cubicBezTo>
                  <a:pt x="8738" y="2570"/>
                  <a:pt x="8662" y="2484"/>
                  <a:pt x="8665" y="2383"/>
                </a:cubicBezTo>
                <a:close/>
                <a:moveTo>
                  <a:pt x="8747" y="2379"/>
                </a:moveTo>
                <a:cubicBezTo>
                  <a:pt x="8746" y="2449"/>
                  <a:pt x="8787" y="2502"/>
                  <a:pt x="8843" y="2499"/>
                </a:cubicBezTo>
                <a:cubicBezTo>
                  <a:pt x="8904" y="2501"/>
                  <a:pt x="8940" y="2449"/>
                  <a:pt x="8939" y="2381"/>
                </a:cubicBezTo>
                <a:cubicBezTo>
                  <a:pt x="8941" y="2305"/>
                  <a:pt x="8902" y="2257"/>
                  <a:pt x="8845" y="2258"/>
                </a:cubicBezTo>
                <a:cubicBezTo>
                  <a:pt x="8785" y="2256"/>
                  <a:pt x="8746" y="2312"/>
                  <a:pt x="8747" y="2379"/>
                </a:cubicBezTo>
                <a:close/>
                <a:moveTo>
                  <a:pt x="9308" y="2234"/>
                </a:moveTo>
                <a:cubicBezTo>
                  <a:pt x="9298" y="2230"/>
                  <a:pt x="9286" y="2228"/>
                  <a:pt x="9279" y="2228"/>
                </a:cubicBezTo>
                <a:cubicBezTo>
                  <a:pt x="9252" y="2227"/>
                  <a:pt x="9240" y="2246"/>
                  <a:pt x="9240" y="2272"/>
                </a:cubicBezTo>
                <a:lnTo>
                  <a:pt x="9240" y="2301"/>
                </a:lnTo>
                <a:lnTo>
                  <a:pt x="9299" y="2301"/>
                </a:lnTo>
                <a:lnTo>
                  <a:pt x="9299" y="2358"/>
                </a:lnTo>
                <a:lnTo>
                  <a:pt x="9240" y="2358"/>
                </a:lnTo>
                <a:lnTo>
                  <a:pt x="9240" y="2560"/>
                </a:lnTo>
                <a:lnTo>
                  <a:pt x="9164" y="2560"/>
                </a:lnTo>
                <a:lnTo>
                  <a:pt x="9164" y="2358"/>
                </a:lnTo>
                <a:lnTo>
                  <a:pt x="9121" y="2358"/>
                </a:lnTo>
                <a:lnTo>
                  <a:pt x="9121" y="2301"/>
                </a:lnTo>
                <a:lnTo>
                  <a:pt x="9165" y="2301"/>
                </a:lnTo>
                <a:lnTo>
                  <a:pt x="9165" y="2268"/>
                </a:lnTo>
                <a:cubicBezTo>
                  <a:pt x="9162" y="2210"/>
                  <a:pt x="9210" y="2170"/>
                  <a:pt x="9269" y="2171"/>
                </a:cubicBezTo>
                <a:cubicBezTo>
                  <a:pt x="9285" y="2171"/>
                  <a:pt x="9300" y="2173"/>
                  <a:pt x="9308" y="2176"/>
                </a:cubicBezTo>
                <a:lnTo>
                  <a:pt x="9308" y="2234"/>
                </a:lnTo>
                <a:close/>
                <a:moveTo>
                  <a:pt x="9879" y="2261"/>
                </a:moveTo>
                <a:lnTo>
                  <a:pt x="9776" y="2261"/>
                </a:lnTo>
                <a:lnTo>
                  <a:pt x="9776" y="2560"/>
                </a:lnTo>
                <a:lnTo>
                  <a:pt x="9698" y="2560"/>
                </a:lnTo>
                <a:lnTo>
                  <a:pt x="9698" y="2261"/>
                </a:lnTo>
                <a:lnTo>
                  <a:pt x="9595" y="2261"/>
                </a:lnTo>
                <a:lnTo>
                  <a:pt x="9595" y="2197"/>
                </a:lnTo>
                <a:lnTo>
                  <a:pt x="9879" y="2197"/>
                </a:lnTo>
                <a:lnTo>
                  <a:pt x="9879" y="2261"/>
                </a:lnTo>
                <a:close/>
                <a:moveTo>
                  <a:pt x="10174" y="2453"/>
                </a:moveTo>
                <a:lnTo>
                  <a:pt x="10003" y="2453"/>
                </a:lnTo>
                <a:cubicBezTo>
                  <a:pt x="10005" y="2493"/>
                  <a:pt x="10034" y="2513"/>
                  <a:pt x="10076" y="2512"/>
                </a:cubicBezTo>
                <a:cubicBezTo>
                  <a:pt x="10105" y="2513"/>
                  <a:pt x="10132" y="2504"/>
                  <a:pt x="10152" y="2491"/>
                </a:cubicBezTo>
                <a:lnTo>
                  <a:pt x="10152" y="2546"/>
                </a:lnTo>
                <a:cubicBezTo>
                  <a:pt x="10129" y="2560"/>
                  <a:pt x="10094" y="2566"/>
                  <a:pt x="10059" y="2566"/>
                </a:cubicBezTo>
                <a:cubicBezTo>
                  <a:pt x="9976" y="2568"/>
                  <a:pt x="9927" y="2513"/>
                  <a:pt x="9928" y="2434"/>
                </a:cubicBezTo>
                <a:cubicBezTo>
                  <a:pt x="9925" y="2353"/>
                  <a:pt x="9988" y="2293"/>
                  <a:pt x="10057" y="2295"/>
                </a:cubicBezTo>
                <a:cubicBezTo>
                  <a:pt x="10130" y="2293"/>
                  <a:pt x="10176" y="2347"/>
                  <a:pt x="10174" y="2421"/>
                </a:cubicBezTo>
                <a:lnTo>
                  <a:pt x="10174" y="2453"/>
                </a:lnTo>
                <a:close/>
                <a:moveTo>
                  <a:pt x="10103" y="2405"/>
                </a:moveTo>
                <a:cubicBezTo>
                  <a:pt x="10104" y="2366"/>
                  <a:pt x="10085" y="2347"/>
                  <a:pt x="10056" y="2347"/>
                </a:cubicBezTo>
                <a:cubicBezTo>
                  <a:pt x="10026" y="2348"/>
                  <a:pt x="10006" y="2378"/>
                  <a:pt x="10003" y="2405"/>
                </a:cubicBezTo>
                <a:lnTo>
                  <a:pt x="10103" y="2405"/>
                </a:lnTo>
                <a:close/>
                <a:moveTo>
                  <a:pt x="10485" y="2551"/>
                </a:moveTo>
                <a:cubicBezTo>
                  <a:pt x="10468" y="2561"/>
                  <a:pt x="10439" y="2566"/>
                  <a:pt x="10409" y="2566"/>
                </a:cubicBezTo>
                <a:cubicBezTo>
                  <a:pt x="10331" y="2569"/>
                  <a:pt x="10275" y="2509"/>
                  <a:pt x="10277" y="2437"/>
                </a:cubicBezTo>
                <a:cubicBezTo>
                  <a:pt x="10275" y="2350"/>
                  <a:pt x="10339" y="2293"/>
                  <a:pt x="10420" y="2295"/>
                </a:cubicBezTo>
                <a:cubicBezTo>
                  <a:pt x="10450" y="2295"/>
                  <a:pt x="10473" y="2300"/>
                  <a:pt x="10485" y="2307"/>
                </a:cubicBezTo>
                <a:lnTo>
                  <a:pt x="10485" y="2371"/>
                </a:lnTo>
                <a:cubicBezTo>
                  <a:pt x="10469" y="2358"/>
                  <a:pt x="10447" y="2352"/>
                  <a:pt x="10429" y="2352"/>
                </a:cubicBezTo>
                <a:cubicBezTo>
                  <a:pt x="10381" y="2351"/>
                  <a:pt x="10351" y="2387"/>
                  <a:pt x="10352" y="2432"/>
                </a:cubicBezTo>
                <a:cubicBezTo>
                  <a:pt x="10351" y="2478"/>
                  <a:pt x="10382" y="2510"/>
                  <a:pt x="10426" y="2509"/>
                </a:cubicBezTo>
                <a:cubicBezTo>
                  <a:pt x="10446" y="2510"/>
                  <a:pt x="10468" y="2502"/>
                  <a:pt x="10485" y="2490"/>
                </a:cubicBezTo>
                <a:lnTo>
                  <a:pt x="10485" y="2551"/>
                </a:lnTo>
                <a:close/>
                <a:moveTo>
                  <a:pt x="10855" y="2560"/>
                </a:moveTo>
                <a:lnTo>
                  <a:pt x="10780" y="2560"/>
                </a:lnTo>
                <a:lnTo>
                  <a:pt x="10780" y="2412"/>
                </a:lnTo>
                <a:cubicBezTo>
                  <a:pt x="10781" y="2372"/>
                  <a:pt x="10763" y="2352"/>
                  <a:pt x="10737" y="2352"/>
                </a:cubicBezTo>
                <a:cubicBezTo>
                  <a:pt x="10702" y="2352"/>
                  <a:pt x="10685" y="2385"/>
                  <a:pt x="10686" y="2412"/>
                </a:cubicBezTo>
                <a:lnTo>
                  <a:pt x="10686" y="2560"/>
                </a:lnTo>
                <a:lnTo>
                  <a:pt x="10610" y="2560"/>
                </a:lnTo>
                <a:lnTo>
                  <a:pt x="10610" y="2177"/>
                </a:lnTo>
                <a:lnTo>
                  <a:pt x="10686" y="2177"/>
                </a:lnTo>
                <a:lnTo>
                  <a:pt x="10686" y="2339"/>
                </a:lnTo>
                <a:lnTo>
                  <a:pt x="10687" y="2339"/>
                </a:lnTo>
                <a:cubicBezTo>
                  <a:pt x="10706" y="2309"/>
                  <a:pt x="10736" y="2295"/>
                  <a:pt x="10767" y="2295"/>
                </a:cubicBezTo>
                <a:cubicBezTo>
                  <a:pt x="10827" y="2293"/>
                  <a:pt x="10856" y="2336"/>
                  <a:pt x="10855" y="2401"/>
                </a:cubicBezTo>
                <a:lnTo>
                  <a:pt x="10855" y="2560"/>
                </a:lnTo>
                <a:close/>
                <a:moveTo>
                  <a:pt x="11236" y="2560"/>
                </a:moveTo>
                <a:lnTo>
                  <a:pt x="11161" y="2560"/>
                </a:lnTo>
                <a:lnTo>
                  <a:pt x="11161" y="2415"/>
                </a:lnTo>
                <a:cubicBezTo>
                  <a:pt x="11162" y="2373"/>
                  <a:pt x="11144" y="2352"/>
                  <a:pt x="11116" y="2352"/>
                </a:cubicBezTo>
                <a:cubicBezTo>
                  <a:pt x="11082" y="2352"/>
                  <a:pt x="11064" y="2385"/>
                  <a:pt x="11065" y="2412"/>
                </a:cubicBezTo>
                <a:lnTo>
                  <a:pt x="11065" y="2560"/>
                </a:lnTo>
                <a:lnTo>
                  <a:pt x="10990" y="2560"/>
                </a:lnTo>
                <a:lnTo>
                  <a:pt x="10990" y="2301"/>
                </a:lnTo>
                <a:lnTo>
                  <a:pt x="11065" y="2301"/>
                </a:lnTo>
                <a:lnTo>
                  <a:pt x="11065" y="2342"/>
                </a:lnTo>
                <a:lnTo>
                  <a:pt x="11066" y="2342"/>
                </a:lnTo>
                <a:cubicBezTo>
                  <a:pt x="11084" y="2310"/>
                  <a:pt x="11116" y="2295"/>
                  <a:pt x="11150" y="2295"/>
                </a:cubicBezTo>
                <a:cubicBezTo>
                  <a:pt x="11208" y="2293"/>
                  <a:pt x="11237" y="2336"/>
                  <a:pt x="11236" y="2402"/>
                </a:cubicBezTo>
                <a:lnTo>
                  <a:pt x="11236" y="2560"/>
                </a:lnTo>
                <a:close/>
                <a:moveTo>
                  <a:pt x="11356" y="2432"/>
                </a:moveTo>
                <a:cubicBezTo>
                  <a:pt x="11354" y="2347"/>
                  <a:pt x="11416" y="2294"/>
                  <a:pt x="11497" y="2295"/>
                </a:cubicBezTo>
                <a:cubicBezTo>
                  <a:pt x="11580" y="2293"/>
                  <a:pt x="11635" y="2351"/>
                  <a:pt x="11633" y="2427"/>
                </a:cubicBezTo>
                <a:cubicBezTo>
                  <a:pt x="11636" y="2512"/>
                  <a:pt x="11575" y="2568"/>
                  <a:pt x="11494" y="2566"/>
                </a:cubicBezTo>
                <a:cubicBezTo>
                  <a:pt x="11410" y="2569"/>
                  <a:pt x="11354" y="2510"/>
                  <a:pt x="11356" y="2432"/>
                </a:cubicBezTo>
                <a:close/>
                <a:moveTo>
                  <a:pt x="11433" y="2431"/>
                </a:moveTo>
                <a:cubicBezTo>
                  <a:pt x="11432" y="2484"/>
                  <a:pt x="11457" y="2510"/>
                  <a:pt x="11496" y="2509"/>
                </a:cubicBezTo>
                <a:cubicBezTo>
                  <a:pt x="11537" y="2511"/>
                  <a:pt x="11557" y="2478"/>
                  <a:pt x="11556" y="2429"/>
                </a:cubicBezTo>
                <a:cubicBezTo>
                  <a:pt x="11558" y="2377"/>
                  <a:pt x="11533" y="2351"/>
                  <a:pt x="11496" y="2352"/>
                </a:cubicBezTo>
                <a:cubicBezTo>
                  <a:pt x="11449" y="2353"/>
                  <a:pt x="11433" y="2391"/>
                  <a:pt x="11433" y="2431"/>
                </a:cubicBezTo>
                <a:close/>
                <a:moveTo>
                  <a:pt x="11755" y="2560"/>
                </a:moveTo>
                <a:lnTo>
                  <a:pt x="11755" y="2177"/>
                </a:lnTo>
                <a:lnTo>
                  <a:pt x="11831" y="2177"/>
                </a:lnTo>
                <a:lnTo>
                  <a:pt x="11831" y="2560"/>
                </a:lnTo>
                <a:lnTo>
                  <a:pt x="11755" y="2560"/>
                </a:lnTo>
                <a:close/>
                <a:moveTo>
                  <a:pt x="11953" y="2432"/>
                </a:moveTo>
                <a:cubicBezTo>
                  <a:pt x="11951" y="2347"/>
                  <a:pt x="12013" y="2294"/>
                  <a:pt x="12094" y="2295"/>
                </a:cubicBezTo>
                <a:cubicBezTo>
                  <a:pt x="12177" y="2293"/>
                  <a:pt x="12232" y="2351"/>
                  <a:pt x="12230" y="2427"/>
                </a:cubicBezTo>
                <a:cubicBezTo>
                  <a:pt x="12233" y="2512"/>
                  <a:pt x="12172" y="2568"/>
                  <a:pt x="12091" y="2566"/>
                </a:cubicBezTo>
                <a:cubicBezTo>
                  <a:pt x="12007" y="2569"/>
                  <a:pt x="11951" y="2510"/>
                  <a:pt x="11953" y="2432"/>
                </a:cubicBezTo>
                <a:close/>
                <a:moveTo>
                  <a:pt x="12030" y="2431"/>
                </a:moveTo>
                <a:cubicBezTo>
                  <a:pt x="12029" y="2484"/>
                  <a:pt x="12054" y="2510"/>
                  <a:pt x="12093" y="2509"/>
                </a:cubicBezTo>
                <a:cubicBezTo>
                  <a:pt x="12134" y="2511"/>
                  <a:pt x="12154" y="2478"/>
                  <a:pt x="12153" y="2429"/>
                </a:cubicBezTo>
                <a:cubicBezTo>
                  <a:pt x="12155" y="2377"/>
                  <a:pt x="12130" y="2351"/>
                  <a:pt x="12093" y="2352"/>
                </a:cubicBezTo>
                <a:cubicBezTo>
                  <a:pt x="12046" y="2353"/>
                  <a:pt x="12030" y="2391"/>
                  <a:pt x="12030" y="2431"/>
                </a:cubicBezTo>
                <a:close/>
                <a:moveTo>
                  <a:pt x="12604" y="2532"/>
                </a:moveTo>
                <a:cubicBezTo>
                  <a:pt x="12606" y="2628"/>
                  <a:pt x="12543" y="2684"/>
                  <a:pt x="12445" y="2682"/>
                </a:cubicBezTo>
                <a:cubicBezTo>
                  <a:pt x="12410" y="2683"/>
                  <a:pt x="12380" y="2676"/>
                  <a:pt x="12361" y="2667"/>
                </a:cubicBezTo>
                <a:lnTo>
                  <a:pt x="12361" y="2602"/>
                </a:lnTo>
                <a:cubicBezTo>
                  <a:pt x="12388" y="2618"/>
                  <a:pt x="12418" y="2625"/>
                  <a:pt x="12443" y="2625"/>
                </a:cubicBezTo>
                <a:cubicBezTo>
                  <a:pt x="12496" y="2627"/>
                  <a:pt x="12530" y="2594"/>
                  <a:pt x="12529" y="2544"/>
                </a:cubicBezTo>
                <a:lnTo>
                  <a:pt x="12529" y="2523"/>
                </a:lnTo>
                <a:lnTo>
                  <a:pt x="12528" y="2523"/>
                </a:lnTo>
                <a:cubicBezTo>
                  <a:pt x="12511" y="2552"/>
                  <a:pt x="12479" y="2567"/>
                  <a:pt x="12446" y="2566"/>
                </a:cubicBezTo>
                <a:cubicBezTo>
                  <a:pt x="12381" y="2569"/>
                  <a:pt x="12337" y="2512"/>
                  <a:pt x="12338" y="2438"/>
                </a:cubicBezTo>
                <a:cubicBezTo>
                  <a:pt x="12336" y="2352"/>
                  <a:pt x="12390" y="2293"/>
                  <a:pt x="12456" y="2295"/>
                </a:cubicBezTo>
                <a:cubicBezTo>
                  <a:pt x="12488" y="2294"/>
                  <a:pt x="12514" y="2309"/>
                  <a:pt x="12528" y="2331"/>
                </a:cubicBezTo>
                <a:lnTo>
                  <a:pt x="12529" y="2331"/>
                </a:lnTo>
                <a:lnTo>
                  <a:pt x="12529" y="2301"/>
                </a:lnTo>
                <a:lnTo>
                  <a:pt x="12604" y="2301"/>
                </a:lnTo>
                <a:lnTo>
                  <a:pt x="12604" y="2532"/>
                </a:lnTo>
                <a:close/>
                <a:moveTo>
                  <a:pt x="12530" y="2414"/>
                </a:moveTo>
                <a:cubicBezTo>
                  <a:pt x="12532" y="2382"/>
                  <a:pt x="12506" y="2351"/>
                  <a:pt x="12475" y="2352"/>
                </a:cubicBezTo>
                <a:cubicBezTo>
                  <a:pt x="12426" y="2356"/>
                  <a:pt x="12415" y="2397"/>
                  <a:pt x="12415" y="2435"/>
                </a:cubicBezTo>
                <a:cubicBezTo>
                  <a:pt x="12414" y="2472"/>
                  <a:pt x="12431" y="2508"/>
                  <a:pt x="12472" y="2509"/>
                </a:cubicBezTo>
                <a:cubicBezTo>
                  <a:pt x="12513" y="2508"/>
                  <a:pt x="12531" y="2470"/>
                  <a:pt x="12530" y="2437"/>
                </a:cubicBezTo>
                <a:lnTo>
                  <a:pt x="12530" y="2414"/>
                </a:lnTo>
                <a:close/>
                <a:moveTo>
                  <a:pt x="12986" y="2301"/>
                </a:moveTo>
                <a:lnTo>
                  <a:pt x="12878" y="2583"/>
                </a:lnTo>
                <a:cubicBezTo>
                  <a:pt x="12854" y="2650"/>
                  <a:pt x="12812" y="2682"/>
                  <a:pt x="12766" y="2681"/>
                </a:cubicBezTo>
                <a:cubicBezTo>
                  <a:pt x="12746" y="2681"/>
                  <a:pt x="12730" y="2679"/>
                  <a:pt x="12720" y="2675"/>
                </a:cubicBezTo>
                <a:lnTo>
                  <a:pt x="12720" y="2615"/>
                </a:lnTo>
                <a:cubicBezTo>
                  <a:pt x="12730" y="2621"/>
                  <a:pt x="12744" y="2624"/>
                  <a:pt x="12754" y="2624"/>
                </a:cubicBezTo>
                <a:cubicBezTo>
                  <a:pt x="12784" y="2604"/>
                  <a:pt x="12773" y="2654"/>
                  <a:pt x="12812" y="2560"/>
                </a:cubicBezTo>
                <a:lnTo>
                  <a:pt x="12707" y="2301"/>
                </a:lnTo>
                <a:lnTo>
                  <a:pt x="12791" y="2301"/>
                </a:lnTo>
                <a:lnTo>
                  <a:pt x="12842" y="2464"/>
                </a:lnTo>
                <a:cubicBezTo>
                  <a:pt x="12845" y="2473"/>
                  <a:pt x="12848" y="2487"/>
                  <a:pt x="12849" y="2497"/>
                </a:cubicBezTo>
                <a:lnTo>
                  <a:pt x="12850" y="2497"/>
                </a:lnTo>
                <a:cubicBezTo>
                  <a:pt x="12884" y="2388"/>
                  <a:pt x="12789" y="2682"/>
                  <a:pt x="12911" y="2301"/>
                </a:cubicBezTo>
                <a:lnTo>
                  <a:pt x="12986" y="2301"/>
                </a:lnTo>
                <a:close/>
              </a:path>
            </a:pathLst>
          </a:custGeom>
          <a:solidFill>
            <a:srgbClr val="286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6" name="标题"/>
          <p:cNvSpPr txBox="1"/>
          <p:nvPr>
            <p:custDataLst>
              <p:tags r:id="rId3"/>
            </p:custDataLst>
          </p:nvPr>
        </p:nvSpPr>
        <p:spPr>
          <a:xfrm>
            <a:off x="0" y="201930"/>
            <a:ext cx="5135880" cy="583565"/>
          </a:xfrm>
          <a:prstGeom prst="rect">
            <a:avLst/>
          </a:prstGeom>
          <a:solidFill>
            <a:srgbClr val="095FAD"/>
          </a:solidFill>
        </p:spPr>
        <p:txBody>
          <a:bodyPr wrap="square" rtlCol="0">
            <a:spAutoFit/>
          </a:bodyPr>
          <a:lstStyle/>
          <a:p>
            <a:pPr algn="ctr" fontAlgn="base">
              <a:spcBef>
                <a:spcPct val="0"/>
              </a:spcBef>
              <a:spcAft>
                <a:spcPct val="0"/>
              </a:spcAft>
              <a:defRPr/>
            </a:pPr>
            <a:r>
              <a:rPr lang="zh-CN" altLang="en-US" sz="3200" b="1" dirty="0">
                <a:solidFill>
                  <a:srgbClr val="FFFFFF"/>
                </a:solidFill>
                <a:latin typeface="华康俪金黑W8(P)" panose="020B0800000000000000" charset="-122"/>
                <a:ea typeface="华康俪金黑W8(P)" panose="020B0800000000000000" charset="-122"/>
                <a:sym typeface="+mn-ea"/>
              </a:rPr>
              <a:t>原型模型</a:t>
            </a:r>
          </a:p>
        </p:txBody>
      </p:sp>
      <p:sp>
        <p:nvSpPr>
          <p:cNvPr id="44" name="文本框 43"/>
          <p:cNvSpPr txBox="1"/>
          <p:nvPr>
            <p:custDataLst>
              <p:tags r:id="rId4"/>
            </p:custDataLst>
          </p:nvPr>
        </p:nvSpPr>
        <p:spPr>
          <a:xfrm>
            <a:off x="64492" y="2670810"/>
            <a:ext cx="553998" cy="1515745"/>
          </a:xfrm>
          <a:prstGeom prst="rect">
            <a:avLst/>
          </a:prstGeom>
        </p:spPr>
        <p:txBody>
          <a:bodyPr vert="eaVert" wrap="square">
            <a:spAutoFit/>
            <a:extLst>
              <a:ext uri="{4A0BC546-FE56-4ADE-93B0-CB8AF2F6F144}">
                <wpsdc:textFrameExt xmlns:wpsdc="http://www.wps.cn/officeDocument/2022/drawingmlCustomData" xmlns="" type="sub-title"/>
              </a:ext>
            </a:extLst>
          </a:bodyPr>
          <a:lstStyle/>
          <a:p>
            <a:pPr algn="l"/>
            <a:r>
              <a:rPr lang="zh-CN" altLang="en-US" sz="2400" spc="200" dirty="0">
                <a:latin typeface="华康俪金黑W8(P)" panose="020B0800000000000000" charset="-122"/>
                <a:ea typeface="华康俪金黑W8(P)" panose="020B0800000000000000" charset="-122"/>
              </a:rPr>
              <a:t>起始界面</a:t>
            </a:r>
          </a:p>
        </p:txBody>
      </p:sp>
      <p:sp>
        <p:nvSpPr>
          <p:cNvPr id="46" name="矩形 45"/>
          <p:cNvSpPr/>
          <p:nvPr>
            <p:custDataLst>
              <p:tags r:id="rId5"/>
            </p:custDataLst>
          </p:nvPr>
        </p:nvSpPr>
        <p:spPr>
          <a:xfrm>
            <a:off x="635" y="6522085"/>
            <a:ext cx="12191365" cy="344805"/>
          </a:xfrm>
          <a:prstGeom prst="rect">
            <a:avLst/>
          </a:prstGeom>
          <a:solidFill>
            <a:srgbClr val="095F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6"/>
            </p:custDataLst>
          </p:nvPr>
        </p:nvSpPr>
        <p:spPr>
          <a:xfrm>
            <a:off x="4136111" y="2174874"/>
            <a:ext cx="553998" cy="2507615"/>
          </a:xfrm>
          <a:prstGeom prst="rect">
            <a:avLst/>
          </a:prstGeom>
        </p:spPr>
        <p:txBody>
          <a:bodyPr vert="eaVert" wrap="square">
            <a:spAutoFit/>
            <a:extLst>
              <a:ext uri="{4A0BC546-FE56-4ADE-93B0-CB8AF2F6F144}">
                <wpsdc:textFrameExt xmlns:wpsdc="http://www.wps.cn/officeDocument/2022/drawingmlCustomData" xmlns="" type="sub-title"/>
              </a:ext>
            </a:extLst>
          </a:bodyPr>
          <a:lstStyle/>
          <a:p>
            <a:pPr algn="ctr"/>
            <a:r>
              <a:rPr lang="zh-CN" altLang="en-US" sz="2400" spc="200" dirty="0">
                <a:latin typeface="华康俪金黑W8(P)" panose="020B0800000000000000" charset="-122"/>
                <a:ea typeface="华康俪金黑W8(P)" panose="020B0800000000000000" charset="-122"/>
              </a:rPr>
              <a:t>登陆界面</a:t>
            </a:r>
          </a:p>
        </p:txBody>
      </p:sp>
      <p:sp>
        <p:nvSpPr>
          <p:cNvPr id="6" name="文本框 5"/>
          <p:cNvSpPr txBox="1"/>
          <p:nvPr>
            <p:custDataLst>
              <p:tags r:id="rId7"/>
            </p:custDataLst>
          </p:nvPr>
        </p:nvSpPr>
        <p:spPr>
          <a:xfrm>
            <a:off x="8383662" y="2319337"/>
            <a:ext cx="553998" cy="2218690"/>
          </a:xfrm>
          <a:prstGeom prst="rect">
            <a:avLst/>
          </a:prstGeom>
        </p:spPr>
        <p:txBody>
          <a:bodyPr vert="eaVert" wrap="square">
            <a:spAutoFit/>
            <a:extLst>
              <a:ext uri="{4A0BC546-FE56-4ADE-93B0-CB8AF2F6F144}">
                <wpsdc:textFrameExt xmlns:wpsdc="http://www.wps.cn/officeDocument/2022/drawingmlCustomData" xmlns="" type="sub-title"/>
              </a:ext>
            </a:extLst>
          </a:bodyPr>
          <a:lstStyle/>
          <a:p>
            <a:pPr algn="ctr"/>
            <a:r>
              <a:rPr lang="zh-CN" altLang="en-US" sz="2400" spc="200" dirty="0">
                <a:latin typeface="华康俪金黑W8(P)" panose="020B0800000000000000" charset="-122"/>
                <a:ea typeface="华康俪金黑W8(P)" panose="020B0800000000000000" charset="-122"/>
              </a:rPr>
              <a:t>主界面</a:t>
            </a:r>
          </a:p>
        </p:txBody>
      </p:sp>
      <p:pic>
        <p:nvPicPr>
          <p:cNvPr id="3" name="图片 2">
            <a:extLst>
              <a:ext uri="{FF2B5EF4-FFF2-40B4-BE49-F238E27FC236}">
                <a16:creationId xmlns:a16="http://schemas.microsoft.com/office/drawing/2014/main" id="{41F8B7A4-A869-6219-4F5D-7E4B69A3DB80}"/>
              </a:ext>
            </a:extLst>
          </p:cNvPr>
          <p:cNvPicPr>
            <a:picLocks noChangeAspect="1"/>
          </p:cNvPicPr>
          <p:nvPr/>
        </p:nvPicPr>
        <p:blipFill>
          <a:blip r:embed="rId9"/>
          <a:stretch>
            <a:fillRect/>
          </a:stretch>
        </p:blipFill>
        <p:spPr>
          <a:xfrm>
            <a:off x="5009476" y="1231293"/>
            <a:ext cx="2958855" cy="4714327"/>
          </a:xfrm>
          <a:prstGeom prst="rect">
            <a:avLst/>
          </a:prstGeom>
        </p:spPr>
      </p:pic>
      <p:pic>
        <p:nvPicPr>
          <p:cNvPr id="17" name="图片 16">
            <a:extLst>
              <a:ext uri="{FF2B5EF4-FFF2-40B4-BE49-F238E27FC236}">
                <a16:creationId xmlns:a16="http://schemas.microsoft.com/office/drawing/2014/main" id="{EC1F9B69-50E6-AC94-E5F1-AC5B6B45A8D7}"/>
              </a:ext>
            </a:extLst>
          </p:cNvPr>
          <p:cNvPicPr>
            <a:picLocks noChangeAspect="1"/>
          </p:cNvPicPr>
          <p:nvPr/>
        </p:nvPicPr>
        <p:blipFill>
          <a:blip r:embed="rId10"/>
          <a:stretch>
            <a:fillRect/>
          </a:stretch>
        </p:blipFill>
        <p:spPr>
          <a:xfrm>
            <a:off x="9022396" y="1234069"/>
            <a:ext cx="2958855" cy="4714327"/>
          </a:xfrm>
          <a:prstGeom prst="rect">
            <a:avLst/>
          </a:prstGeom>
        </p:spPr>
      </p:pic>
      <p:pic>
        <p:nvPicPr>
          <p:cNvPr id="19" name="图片 18">
            <a:extLst>
              <a:ext uri="{FF2B5EF4-FFF2-40B4-BE49-F238E27FC236}">
                <a16:creationId xmlns:a16="http://schemas.microsoft.com/office/drawing/2014/main" id="{62B9C15A-103D-F859-E5FF-66D532B506AD}"/>
              </a:ext>
            </a:extLst>
          </p:cNvPr>
          <p:cNvPicPr>
            <a:picLocks noChangeAspect="1"/>
          </p:cNvPicPr>
          <p:nvPr/>
        </p:nvPicPr>
        <p:blipFill>
          <a:blip r:embed="rId11"/>
          <a:stretch>
            <a:fillRect/>
          </a:stretch>
        </p:blipFill>
        <p:spPr>
          <a:xfrm>
            <a:off x="789438" y="1231293"/>
            <a:ext cx="2958855" cy="471432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25"/>
          <p:cNvSpPr/>
          <p:nvPr>
            <p:custDataLst>
              <p:tags r:id="rId2"/>
            </p:custDataLst>
          </p:nvPr>
        </p:nvSpPr>
        <p:spPr>
          <a:xfrm>
            <a:off x="9894570" y="201930"/>
            <a:ext cx="1981200" cy="414655"/>
          </a:xfrm>
          <a:custGeom>
            <a:avLst/>
            <a:gdLst/>
            <a:ahLst/>
            <a:cxnLst>
              <a:cxn ang="3">
                <a:pos x="hc" y="t"/>
              </a:cxn>
              <a:cxn ang="cd2">
                <a:pos x="l" y="vc"/>
              </a:cxn>
              <a:cxn ang="cd4">
                <a:pos x="hc" y="b"/>
              </a:cxn>
              <a:cxn ang="0">
                <a:pos x="r" y="vc"/>
              </a:cxn>
            </a:cxnLst>
            <a:rect l="l" t="t" r="r" b="b"/>
            <a:pathLst>
              <a:path w="12986" h="2720">
                <a:moveTo>
                  <a:pt x="620" y="1906"/>
                </a:moveTo>
                <a:lnTo>
                  <a:pt x="624" y="1918"/>
                </a:lnTo>
                <a:lnTo>
                  <a:pt x="626" y="1940"/>
                </a:lnTo>
                <a:lnTo>
                  <a:pt x="621" y="1961"/>
                </a:lnTo>
                <a:cubicBezTo>
                  <a:pt x="601" y="1965"/>
                  <a:pt x="583" y="1973"/>
                  <a:pt x="572" y="1984"/>
                </a:cubicBezTo>
                <a:lnTo>
                  <a:pt x="572" y="1984"/>
                </a:lnTo>
                <a:cubicBezTo>
                  <a:pt x="576" y="1989"/>
                  <a:pt x="584" y="1993"/>
                  <a:pt x="591" y="1995"/>
                </a:cubicBezTo>
                <a:cubicBezTo>
                  <a:pt x="597" y="2002"/>
                  <a:pt x="606" y="2009"/>
                  <a:pt x="613" y="2014"/>
                </a:cubicBezTo>
                <a:cubicBezTo>
                  <a:pt x="616" y="2021"/>
                  <a:pt x="622" y="2026"/>
                  <a:pt x="628" y="2029"/>
                </a:cubicBezTo>
                <a:lnTo>
                  <a:pt x="625" y="2048"/>
                </a:lnTo>
                <a:lnTo>
                  <a:pt x="611" y="2051"/>
                </a:lnTo>
                <a:cubicBezTo>
                  <a:pt x="592" y="2025"/>
                  <a:pt x="605" y="2034"/>
                  <a:pt x="599" y="2025"/>
                </a:cubicBezTo>
                <a:cubicBezTo>
                  <a:pt x="587" y="2013"/>
                  <a:pt x="571" y="2002"/>
                  <a:pt x="558" y="1995"/>
                </a:cubicBezTo>
                <a:cubicBezTo>
                  <a:pt x="545" y="2001"/>
                  <a:pt x="530" y="2008"/>
                  <a:pt x="518" y="2014"/>
                </a:cubicBezTo>
                <a:lnTo>
                  <a:pt x="487" y="2021"/>
                </a:lnTo>
                <a:lnTo>
                  <a:pt x="486" y="2021"/>
                </a:lnTo>
                <a:cubicBezTo>
                  <a:pt x="464" y="2021"/>
                  <a:pt x="439" y="2019"/>
                  <a:pt x="419" y="2016"/>
                </a:cubicBezTo>
                <a:cubicBezTo>
                  <a:pt x="409" y="2013"/>
                  <a:pt x="400" y="2007"/>
                  <a:pt x="393" y="2002"/>
                </a:cubicBezTo>
                <a:cubicBezTo>
                  <a:pt x="383" y="1996"/>
                  <a:pt x="378" y="1986"/>
                  <a:pt x="378" y="1976"/>
                </a:cubicBezTo>
                <a:lnTo>
                  <a:pt x="378" y="1976"/>
                </a:lnTo>
                <a:lnTo>
                  <a:pt x="378" y="1975"/>
                </a:lnTo>
                <a:lnTo>
                  <a:pt x="378" y="1975"/>
                </a:lnTo>
                <a:lnTo>
                  <a:pt x="378" y="1974"/>
                </a:lnTo>
                <a:cubicBezTo>
                  <a:pt x="379" y="1971"/>
                  <a:pt x="382" y="1970"/>
                  <a:pt x="384" y="1970"/>
                </a:cubicBezTo>
                <a:cubicBezTo>
                  <a:pt x="385" y="1970"/>
                  <a:pt x="388" y="1971"/>
                  <a:pt x="389" y="1971"/>
                </a:cubicBezTo>
                <a:cubicBezTo>
                  <a:pt x="393" y="1998"/>
                  <a:pt x="431" y="1999"/>
                  <a:pt x="469" y="2003"/>
                </a:cubicBezTo>
                <a:cubicBezTo>
                  <a:pt x="555" y="1989"/>
                  <a:pt x="507" y="1990"/>
                  <a:pt x="537" y="1980"/>
                </a:cubicBezTo>
                <a:cubicBezTo>
                  <a:pt x="525" y="1973"/>
                  <a:pt x="509" y="1966"/>
                  <a:pt x="495" y="1961"/>
                </a:cubicBezTo>
                <a:cubicBezTo>
                  <a:pt x="485" y="1954"/>
                  <a:pt x="476" y="1944"/>
                  <a:pt x="470" y="1935"/>
                </a:cubicBezTo>
                <a:lnTo>
                  <a:pt x="470" y="1934"/>
                </a:lnTo>
                <a:lnTo>
                  <a:pt x="470" y="1934"/>
                </a:lnTo>
                <a:lnTo>
                  <a:pt x="470" y="1934"/>
                </a:lnTo>
                <a:lnTo>
                  <a:pt x="470" y="1933"/>
                </a:lnTo>
                <a:lnTo>
                  <a:pt x="470" y="1933"/>
                </a:lnTo>
                <a:cubicBezTo>
                  <a:pt x="470" y="1926"/>
                  <a:pt x="475" y="1919"/>
                  <a:pt x="482" y="1916"/>
                </a:cubicBezTo>
                <a:cubicBezTo>
                  <a:pt x="484" y="1920"/>
                  <a:pt x="490" y="1924"/>
                  <a:pt x="495" y="1926"/>
                </a:cubicBezTo>
                <a:cubicBezTo>
                  <a:pt x="491" y="1928"/>
                  <a:pt x="489" y="1931"/>
                  <a:pt x="489" y="1932"/>
                </a:cubicBezTo>
                <a:lnTo>
                  <a:pt x="488" y="1932"/>
                </a:lnTo>
                <a:cubicBezTo>
                  <a:pt x="491" y="1938"/>
                  <a:pt x="497" y="1943"/>
                  <a:pt x="503" y="1945"/>
                </a:cubicBezTo>
                <a:lnTo>
                  <a:pt x="510" y="1946"/>
                </a:lnTo>
                <a:lnTo>
                  <a:pt x="512" y="1949"/>
                </a:lnTo>
                <a:lnTo>
                  <a:pt x="552" y="1972"/>
                </a:lnTo>
                <a:cubicBezTo>
                  <a:pt x="567" y="1961"/>
                  <a:pt x="586" y="1950"/>
                  <a:pt x="603" y="1942"/>
                </a:cubicBezTo>
                <a:cubicBezTo>
                  <a:pt x="604" y="1939"/>
                  <a:pt x="605" y="1934"/>
                  <a:pt x="605" y="1930"/>
                </a:cubicBezTo>
                <a:lnTo>
                  <a:pt x="604" y="1919"/>
                </a:lnTo>
                <a:lnTo>
                  <a:pt x="606" y="1905"/>
                </a:lnTo>
                <a:lnTo>
                  <a:pt x="619" y="1902"/>
                </a:lnTo>
                <a:lnTo>
                  <a:pt x="620" y="1906"/>
                </a:lnTo>
                <a:close/>
                <a:moveTo>
                  <a:pt x="506" y="2029"/>
                </a:moveTo>
                <a:cubicBezTo>
                  <a:pt x="512" y="2038"/>
                  <a:pt x="517" y="2051"/>
                  <a:pt x="519" y="2062"/>
                </a:cubicBezTo>
                <a:cubicBezTo>
                  <a:pt x="521" y="2074"/>
                  <a:pt x="523" y="2089"/>
                  <a:pt x="522" y="2100"/>
                </a:cubicBezTo>
                <a:cubicBezTo>
                  <a:pt x="520" y="2117"/>
                  <a:pt x="526" y="2103"/>
                  <a:pt x="517" y="2141"/>
                </a:cubicBezTo>
                <a:lnTo>
                  <a:pt x="512" y="2147"/>
                </a:lnTo>
                <a:cubicBezTo>
                  <a:pt x="472" y="2130"/>
                  <a:pt x="500" y="2124"/>
                  <a:pt x="490" y="2112"/>
                </a:cubicBezTo>
                <a:cubicBezTo>
                  <a:pt x="490" y="2110"/>
                  <a:pt x="490" y="2107"/>
                  <a:pt x="490" y="2107"/>
                </a:cubicBezTo>
                <a:lnTo>
                  <a:pt x="500" y="2102"/>
                </a:lnTo>
                <a:lnTo>
                  <a:pt x="504" y="2106"/>
                </a:lnTo>
                <a:lnTo>
                  <a:pt x="503" y="2108"/>
                </a:lnTo>
                <a:lnTo>
                  <a:pt x="505" y="2107"/>
                </a:lnTo>
                <a:lnTo>
                  <a:pt x="504" y="2106"/>
                </a:lnTo>
                <a:lnTo>
                  <a:pt x="504" y="2098"/>
                </a:lnTo>
                <a:cubicBezTo>
                  <a:pt x="503" y="2083"/>
                  <a:pt x="502" y="2067"/>
                  <a:pt x="501" y="2054"/>
                </a:cubicBezTo>
                <a:cubicBezTo>
                  <a:pt x="497" y="2048"/>
                  <a:pt x="494" y="2039"/>
                  <a:pt x="492" y="2032"/>
                </a:cubicBezTo>
                <a:lnTo>
                  <a:pt x="496" y="2025"/>
                </a:lnTo>
                <a:lnTo>
                  <a:pt x="506" y="2029"/>
                </a:lnTo>
                <a:close/>
                <a:moveTo>
                  <a:pt x="891" y="2174"/>
                </a:moveTo>
                <a:cubicBezTo>
                  <a:pt x="884" y="2187"/>
                  <a:pt x="878" y="2199"/>
                  <a:pt x="874" y="2208"/>
                </a:cubicBezTo>
                <a:lnTo>
                  <a:pt x="895" y="2210"/>
                </a:lnTo>
                <a:lnTo>
                  <a:pt x="899" y="2209"/>
                </a:lnTo>
                <a:cubicBezTo>
                  <a:pt x="906" y="2211"/>
                  <a:pt x="912" y="2217"/>
                  <a:pt x="915" y="2223"/>
                </a:cubicBezTo>
                <a:lnTo>
                  <a:pt x="913" y="2230"/>
                </a:lnTo>
                <a:lnTo>
                  <a:pt x="902" y="2230"/>
                </a:lnTo>
                <a:lnTo>
                  <a:pt x="882" y="2221"/>
                </a:lnTo>
                <a:lnTo>
                  <a:pt x="877" y="2223"/>
                </a:lnTo>
                <a:lnTo>
                  <a:pt x="863" y="2219"/>
                </a:lnTo>
                <a:cubicBezTo>
                  <a:pt x="849" y="2232"/>
                  <a:pt x="832" y="2244"/>
                  <a:pt x="818" y="2254"/>
                </a:cubicBezTo>
                <a:lnTo>
                  <a:pt x="817" y="2254"/>
                </a:lnTo>
                <a:cubicBezTo>
                  <a:pt x="823" y="2254"/>
                  <a:pt x="832" y="2255"/>
                  <a:pt x="839" y="2255"/>
                </a:cubicBezTo>
                <a:lnTo>
                  <a:pt x="854" y="2236"/>
                </a:lnTo>
                <a:lnTo>
                  <a:pt x="861" y="2235"/>
                </a:lnTo>
                <a:cubicBezTo>
                  <a:pt x="866" y="2237"/>
                  <a:pt x="871" y="2242"/>
                  <a:pt x="873" y="2247"/>
                </a:cubicBezTo>
                <a:cubicBezTo>
                  <a:pt x="871" y="2250"/>
                  <a:pt x="870" y="2253"/>
                  <a:pt x="870" y="2255"/>
                </a:cubicBezTo>
                <a:cubicBezTo>
                  <a:pt x="870" y="2257"/>
                  <a:pt x="871" y="2259"/>
                  <a:pt x="872" y="2260"/>
                </a:cubicBezTo>
                <a:lnTo>
                  <a:pt x="885" y="2269"/>
                </a:lnTo>
                <a:lnTo>
                  <a:pt x="886" y="2278"/>
                </a:lnTo>
                <a:lnTo>
                  <a:pt x="880" y="2282"/>
                </a:lnTo>
                <a:cubicBezTo>
                  <a:pt x="871" y="2278"/>
                  <a:pt x="861" y="2276"/>
                  <a:pt x="854" y="2276"/>
                </a:cubicBezTo>
                <a:lnTo>
                  <a:pt x="853" y="2276"/>
                </a:lnTo>
                <a:lnTo>
                  <a:pt x="853" y="2276"/>
                </a:lnTo>
                <a:lnTo>
                  <a:pt x="852" y="2276"/>
                </a:lnTo>
                <a:lnTo>
                  <a:pt x="852" y="2276"/>
                </a:lnTo>
                <a:lnTo>
                  <a:pt x="840" y="2292"/>
                </a:lnTo>
                <a:lnTo>
                  <a:pt x="840" y="2292"/>
                </a:lnTo>
                <a:lnTo>
                  <a:pt x="839" y="2291"/>
                </a:lnTo>
                <a:lnTo>
                  <a:pt x="840" y="2292"/>
                </a:lnTo>
                <a:lnTo>
                  <a:pt x="840" y="2292"/>
                </a:lnTo>
                <a:cubicBezTo>
                  <a:pt x="847" y="2294"/>
                  <a:pt x="856" y="2299"/>
                  <a:pt x="863" y="2305"/>
                </a:cubicBezTo>
                <a:lnTo>
                  <a:pt x="865" y="2314"/>
                </a:lnTo>
                <a:lnTo>
                  <a:pt x="856" y="2318"/>
                </a:lnTo>
                <a:cubicBezTo>
                  <a:pt x="849" y="2312"/>
                  <a:pt x="840" y="2308"/>
                  <a:pt x="834" y="2308"/>
                </a:cubicBezTo>
                <a:cubicBezTo>
                  <a:pt x="832" y="2308"/>
                  <a:pt x="830" y="2309"/>
                  <a:pt x="830" y="2309"/>
                </a:cubicBezTo>
                <a:lnTo>
                  <a:pt x="809" y="2337"/>
                </a:lnTo>
                <a:lnTo>
                  <a:pt x="798" y="2340"/>
                </a:lnTo>
                <a:lnTo>
                  <a:pt x="790" y="2335"/>
                </a:lnTo>
                <a:cubicBezTo>
                  <a:pt x="782" y="2321"/>
                  <a:pt x="773" y="2305"/>
                  <a:pt x="765" y="2293"/>
                </a:cubicBezTo>
                <a:cubicBezTo>
                  <a:pt x="766" y="2287"/>
                  <a:pt x="771" y="2282"/>
                  <a:pt x="775" y="2280"/>
                </a:cubicBezTo>
                <a:cubicBezTo>
                  <a:pt x="790" y="2284"/>
                  <a:pt x="806" y="2286"/>
                  <a:pt x="819" y="2287"/>
                </a:cubicBezTo>
                <a:lnTo>
                  <a:pt x="828" y="2273"/>
                </a:lnTo>
                <a:lnTo>
                  <a:pt x="829" y="2272"/>
                </a:lnTo>
                <a:cubicBezTo>
                  <a:pt x="820" y="2272"/>
                  <a:pt x="809" y="2270"/>
                  <a:pt x="799" y="2269"/>
                </a:cubicBezTo>
                <a:cubicBezTo>
                  <a:pt x="793" y="2266"/>
                  <a:pt x="788" y="2260"/>
                  <a:pt x="787" y="2255"/>
                </a:cubicBezTo>
                <a:lnTo>
                  <a:pt x="793" y="2246"/>
                </a:lnTo>
                <a:cubicBezTo>
                  <a:pt x="803" y="2240"/>
                  <a:pt x="815" y="2233"/>
                  <a:pt x="825" y="2226"/>
                </a:cubicBezTo>
                <a:cubicBezTo>
                  <a:pt x="829" y="2221"/>
                  <a:pt x="833" y="2217"/>
                  <a:pt x="835" y="2215"/>
                </a:cubicBezTo>
                <a:lnTo>
                  <a:pt x="817" y="2210"/>
                </a:lnTo>
                <a:lnTo>
                  <a:pt x="806" y="2203"/>
                </a:lnTo>
                <a:lnTo>
                  <a:pt x="810" y="2193"/>
                </a:lnTo>
                <a:cubicBezTo>
                  <a:pt x="824" y="2198"/>
                  <a:pt x="839" y="2202"/>
                  <a:pt x="850" y="2202"/>
                </a:cubicBezTo>
                <a:cubicBezTo>
                  <a:pt x="856" y="2197"/>
                  <a:pt x="861" y="2190"/>
                  <a:pt x="866" y="2184"/>
                </a:cubicBezTo>
                <a:cubicBezTo>
                  <a:pt x="867" y="2177"/>
                  <a:pt x="872" y="2169"/>
                  <a:pt x="877" y="2163"/>
                </a:cubicBezTo>
                <a:lnTo>
                  <a:pt x="885" y="2164"/>
                </a:lnTo>
                <a:lnTo>
                  <a:pt x="891" y="2174"/>
                </a:lnTo>
                <a:close/>
                <a:moveTo>
                  <a:pt x="745" y="2147"/>
                </a:moveTo>
                <a:cubicBezTo>
                  <a:pt x="755" y="2156"/>
                  <a:pt x="769" y="2166"/>
                  <a:pt x="781" y="2175"/>
                </a:cubicBezTo>
                <a:lnTo>
                  <a:pt x="784" y="2185"/>
                </a:lnTo>
                <a:cubicBezTo>
                  <a:pt x="782" y="2195"/>
                  <a:pt x="770" y="2200"/>
                  <a:pt x="764" y="2199"/>
                </a:cubicBezTo>
                <a:cubicBezTo>
                  <a:pt x="757" y="2200"/>
                  <a:pt x="750" y="2196"/>
                  <a:pt x="745" y="2191"/>
                </a:cubicBezTo>
                <a:lnTo>
                  <a:pt x="745" y="2190"/>
                </a:lnTo>
                <a:lnTo>
                  <a:pt x="745" y="2189"/>
                </a:lnTo>
                <a:cubicBezTo>
                  <a:pt x="744" y="2183"/>
                  <a:pt x="749" y="2179"/>
                  <a:pt x="753" y="2179"/>
                </a:cubicBezTo>
                <a:cubicBezTo>
                  <a:pt x="742" y="2161"/>
                  <a:pt x="740" y="2166"/>
                  <a:pt x="733" y="2158"/>
                </a:cubicBezTo>
                <a:lnTo>
                  <a:pt x="729" y="2151"/>
                </a:lnTo>
                <a:lnTo>
                  <a:pt x="734" y="2143"/>
                </a:lnTo>
                <a:lnTo>
                  <a:pt x="745" y="2147"/>
                </a:lnTo>
                <a:close/>
                <a:moveTo>
                  <a:pt x="726" y="2216"/>
                </a:moveTo>
                <a:lnTo>
                  <a:pt x="730" y="2224"/>
                </a:lnTo>
                <a:cubicBezTo>
                  <a:pt x="725" y="2234"/>
                  <a:pt x="716" y="2241"/>
                  <a:pt x="706" y="2244"/>
                </a:cubicBezTo>
                <a:cubicBezTo>
                  <a:pt x="703" y="2246"/>
                  <a:pt x="702" y="2249"/>
                  <a:pt x="702" y="2250"/>
                </a:cubicBezTo>
                <a:lnTo>
                  <a:pt x="702" y="2251"/>
                </a:lnTo>
                <a:lnTo>
                  <a:pt x="703" y="2252"/>
                </a:lnTo>
                <a:lnTo>
                  <a:pt x="703" y="2252"/>
                </a:lnTo>
                <a:lnTo>
                  <a:pt x="703" y="2253"/>
                </a:lnTo>
                <a:lnTo>
                  <a:pt x="703" y="2253"/>
                </a:lnTo>
                <a:lnTo>
                  <a:pt x="714" y="2274"/>
                </a:lnTo>
                <a:lnTo>
                  <a:pt x="713" y="2284"/>
                </a:lnTo>
                <a:lnTo>
                  <a:pt x="733" y="2305"/>
                </a:lnTo>
                <a:cubicBezTo>
                  <a:pt x="740" y="2320"/>
                  <a:pt x="751" y="2334"/>
                  <a:pt x="762" y="2344"/>
                </a:cubicBezTo>
                <a:lnTo>
                  <a:pt x="762" y="2347"/>
                </a:lnTo>
                <a:cubicBezTo>
                  <a:pt x="775" y="2377"/>
                  <a:pt x="815" y="2409"/>
                  <a:pt x="859" y="2445"/>
                </a:cubicBezTo>
                <a:lnTo>
                  <a:pt x="850" y="2452"/>
                </a:lnTo>
                <a:cubicBezTo>
                  <a:pt x="838" y="2448"/>
                  <a:pt x="825" y="2443"/>
                  <a:pt x="815" y="2437"/>
                </a:cubicBezTo>
                <a:cubicBezTo>
                  <a:pt x="804" y="2427"/>
                  <a:pt x="790" y="2417"/>
                  <a:pt x="779" y="2409"/>
                </a:cubicBezTo>
                <a:cubicBezTo>
                  <a:pt x="766" y="2398"/>
                  <a:pt x="754" y="2382"/>
                  <a:pt x="745" y="2368"/>
                </a:cubicBezTo>
                <a:cubicBezTo>
                  <a:pt x="727" y="2331"/>
                  <a:pt x="717" y="2324"/>
                  <a:pt x="703" y="2302"/>
                </a:cubicBezTo>
                <a:cubicBezTo>
                  <a:pt x="692" y="2295"/>
                  <a:pt x="679" y="2289"/>
                  <a:pt x="668" y="2284"/>
                </a:cubicBezTo>
                <a:cubicBezTo>
                  <a:pt x="662" y="2282"/>
                  <a:pt x="657" y="2276"/>
                  <a:pt x="655" y="2271"/>
                </a:cubicBezTo>
                <a:cubicBezTo>
                  <a:pt x="655" y="2265"/>
                  <a:pt x="661" y="2262"/>
                  <a:pt x="666" y="2262"/>
                </a:cubicBezTo>
                <a:cubicBezTo>
                  <a:pt x="673" y="2266"/>
                  <a:pt x="682" y="2268"/>
                  <a:pt x="688" y="2268"/>
                </a:cubicBezTo>
                <a:lnTo>
                  <a:pt x="686" y="2268"/>
                </a:lnTo>
                <a:cubicBezTo>
                  <a:pt x="673" y="2244"/>
                  <a:pt x="684" y="2260"/>
                  <a:pt x="680" y="2253"/>
                </a:cubicBezTo>
                <a:cubicBezTo>
                  <a:pt x="680" y="2245"/>
                  <a:pt x="683" y="2237"/>
                  <a:pt x="687" y="2232"/>
                </a:cubicBezTo>
                <a:cubicBezTo>
                  <a:pt x="693" y="2227"/>
                  <a:pt x="700" y="2223"/>
                  <a:pt x="703" y="2221"/>
                </a:cubicBezTo>
                <a:cubicBezTo>
                  <a:pt x="695" y="2218"/>
                  <a:pt x="684" y="2214"/>
                  <a:pt x="674" y="2210"/>
                </a:cubicBezTo>
                <a:cubicBezTo>
                  <a:pt x="673" y="2206"/>
                  <a:pt x="670" y="2202"/>
                  <a:pt x="668" y="2199"/>
                </a:cubicBezTo>
                <a:lnTo>
                  <a:pt x="674" y="2192"/>
                </a:lnTo>
                <a:cubicBezTo>
                  <a:pt x="686" y="2196"/>
                  <a:pt x="702" y="2202"/>
                  <a:pt x="715" y="2206"/>
                </a:cubicBezTo>
                <a:lnTo>
                  <a:pt x="726" y="2216"/>
                </a:lnTo>
                <a:close/>
                <a:moveTo>
                  <a:pt x="806" y="2305"/>
                </a:moveTo>
                <a:cubicBezTo>
                  <a:pt x="801" y="2304"/>
                  <a:pt x="807" y="2304"/>
                  <a:pt x="791" y="2303"/>
                </a:cubicBezTo>
                <a:lnTo>
                  <a:pt x="799" y="2314"/>
                </a:lnTo>
                <a:lnTo>
                  <a:pt x="806" y="2305"/>
                </a:lnTo>
                <a:close/>
                <a:moveTo>
                  <a:pt x="799" y="2314"/>
                </a:moveTo>
                <a:lnTo>
                  <a:pt x="799" y="2315"/>
                </a:lnTo>
                <a:lnTo>
                  <a:pt x="799" y="2315"/>
                </a:lnTo>
                <a:lnTo>
                  <a:pt x="799" y="2314"/>
                </a:lnTo>
                <a:close/>
                <a:moveTo>
                  <a:pt x="1261" y="2315"/>
                </a:moveTo>
                <a:cubicBezTo>
                  <a:pt x="1268" y="2319"/>
                  <a:pt x="1277" y="2322"/>
                  <a:pt x="1285" y="2324"/>
                </a:cubicBezTo>
                <a:cubicBezTo>
                  <a:pt x="1286" y="2328"/>
                  <a:pt x="1286" y="2333"/>
                  <a:pt x="1286" y="2335"/>
                </a:cubicBezTo>
                <a:cubicBezTo>
                  <a:pt x="1286" y="2349"/>
                  <a:pt x="1281" y="2363"/>
                  <a:pt x="1273" y="2372"/>
                </a:cubicBezTo>
                <a:lnTo>
                  <a:pt x="1254" y="2396"/>
                </a:lnTo>
                <a:cubicBezTo>
                  <a:pt x="1243" y="2406"/>
                  <a:pt x="1229" y="2421"/>
                  <a:pt x="1217" y="2435"/>
                </a:cubicBezTo>
                <a:cubicBezTo>
                  <a:pt x="1215" y="2435"/>
                  <a:pt x="1213" y="2435"/>
                  <a:pt x="1213" y="2435"/>
                </a:cubicBezTo>
                <a:cubicBezTo>
                  <a:pt x="1207" y="2435"/>
                  <a:pt x="1202" y="2434"/>
                  <a:pt x="1198" y="2433"/>
                </a:cubicBezTo>
                <a:lnTo>
                  <a:pt x="1198" y="2432"/>
                </a:lnTo>
                <a:lnTo>
                  <a:pt x="1198" y="2432"/>
                </a:lnTo>
                <a:lnTo>
                  <a:pt x="1198" y="2431"/>
                </a:lnTo>
                <a:lnTo>
                  <a:pt x="1197" y="2431"/>
                </a:lnTo>
                <a:lnTo>
                  <a:pt x="1198" y="2431"/>
                </a:lnTo>
                <a:lnTo>
                  <a:pt x="1198" y="2430"/>
                </a:lnTo>
                <a:lnTo>
                  <a:pt x="1198" y="2430"/>
                </a:lnTo>
                <a:lnTo>
                  <a:pt x="1198" y="2429"/>
                </a:lnTo>
                <a:lnTo>
                  <a:pt x="1198" y="2428"/>
                </a:lnTo>
                <a:cubicBezTo>
                  <a:pt x="1199" y="2426"/>
                  <a:pt x="1200" y="2424"/>
                  <a:pt x="1200" y="2424"/>
                </a:cubicBezTo>
                <a:lnTo>
                  <a:pt x="1199" y="2422"/>
                </a:lnTo>
                <a:cubicBezTo>
                  <a:pt x="1197" y="2424"/>
                  <a:pt x="1197" y="2426"/>
                  <a:pt x="1197" y="2427"/>
                </a:cubicBezTo>
                <a:cubicBezTo>
                  <a:pt x="1197" y="2428"/>
                  <a:pt x="1197" y="2431"/>
                  <a:pt x="1197" y="2431"/>
                </a:cubicBezTo>
                <a:cubicBezTo>
                  <a:pt x="1195" y="2435"/>
                  <a:pt x="1193" y="2441"/>
                  <a:pt x="1193" y="2445"/>
                </a:cubicBezTo>
                <a:cubicBezTo>
                  <a:pt x="1193" y="2447"/>
                  <a:pt x="1193" y="2449"/>
                  <a:pt x="1194" y="2450"/>
                </a:cubicBezTo>
                <a:cubicBezTo>
                  <a:pt x="1201" y="2453"/>
                  <a:pt x="1211" y="2457"/>
                  <a:pt x="1219" y="2460"/>
                </a:cubicBezTo>
                <a:cubicBezTo>
                  <a:pt x="1222" y="2464"/>
                  <a:pt x="1222" y="2469"/>
                  <a:pt x="1222" y="2471"/>
                </a:cubicBezTo>
                <a:cubicBezTo>
                  <a:pt x="1222" y="2473"/>
                  <a:pt x="1222" y="2477"/>
                  <a:pt x="1221" y="2478"/>
                </a:cubicBezTo>
                <a:cubicBezTo>
                  <a:pt x="1205" y="2490"/>
                  <a:pt x="1225" y="2482"/>
                  <a:pt x="1184" y="2503"/>
                </a:cubicBezTo>
                <a:lnTo>
                  <a:pt x="1180" y="2511"/>
                </a:lnTo>
                <a:cubicBezTo>
                  <a:pt x="1178" y="2511"/>
                  <a:pt x="1175" y="2511"/>
                  <a:pt x="1174" y="2511"/>
                </a:cubicBezTo>
                <a:cubicBezTo>
                  <a:pt x="1165" y="2511"/>
                  <a:pt x="1155" y="2514"/>
                  <a:pt x="1150" y="2517"/>
                </a:cubicBezTo>
                <a:cubicBezTo>
                  <a:pt x="1149" y="2517"/>
                  <a:pt x="1147" y="2517"/>
                  <a:pt x="1147" y="2517"/>
                </a:cubicBezTo>
                <a:lnTo>
                  <a:pt x="1149" y="2518"/>
                </a:lnTo>
                <a:lnTo>
                  <a:pt x="1149" y="2518"/>
                </a:lnTo>
                <a:lnTo>
                  <a:pt x="1150" y="2517"/>
                </a:lnTo>
                <a:cubicBezTo>
                  <a:pt x="1150" y="2518"/>
                  <a:pt x="1153" y="2518"/>
                  <a:pt x="1153" y="2518"/>
                </a:cubicBezTo>
                <a:cubicBezTo>
                  <a:pt x="1156" y="2518"/>
                  <a:pt x="1161" y="2517"/>
                  <a:pt x="1163" y="2516"/>
                </a:cubicBezTo>
                <a:cubicBezTo>
                  <a:pt x="1174" y="2515"/>
                  <a:pt x="1186" y="2514"/>
                  <a:pt x="1196" y="2514"/>
                </a:cubicBezTo>
                <a:cubicBezTo>
                  <a:pt x="1200" y="2514"/>
                  <a:pt x="1206" y="2514"/>
                  <a:pt x="1208" y="2514"/>
                </a:cubicBezTo>
                <a:lnTo>
                  <a:pt x="1220" y="2522"/>
                </a:lnTo>
                <a:lnTo>
                  <a:pt x="1220" y="2522"/>
                </a:lnTo>
                <a:cubicBezTo>
                  <a:pt x="1236" y="2528"/>
                  <a:pt x="1176" y="2565"/>
                  <a:pt x="1176" y="2557"/>
                </a:cubicBezTo>
                <a:cubicBezTo>
                  <a:pt x="1173" y="2558"/>
                  <a:pt x="1168" y="2557"/>
                  <a:pt x="1165" y="2555"/>
                </a:cubicBezTo>
                <a:lnTo>
                  <a:pt x="1162" y="2548"/>
                </a:lnTo>
                <a:cubicBezTo>
                  <a:pt x="1172" y="2542"/>
                  <a:pt x="1182" y="2535"/>
                  <a:pt x="1189" y="2531"/>
                </a:cubicBezTo>
                <a:lnTo>
                  <a:pt x="1189" y="2531"/>
                </a:lnTo>
                <a:lnTo>
                  <a:pt x="1190" y="2531"/>
                </a:lnTo>
                <a:lnTo>
                  <a:pt x="1190" y="2531"/>
                </a:lnTo>
                <a:lnTo>
                  <a:pt x="1191" y="2531"/>
                </a:lnTo>
                <a:lnTo>
                  <a:pt x="1192" y="2531"/>
                </a:lnTo>
                <a:lnTo>
                  <a:pt x="1191" y="2529"/>
                </a:lnTo>
                <a:cubicBezTo>
                  <a:pt x="1190" y="2530"/>
                  <a:pt x="1189" y="2531"/>
                  <a:pt x="1189" y="2531"/>
                </a:cubicBezTo>
                <a:cubicBezTo>
                  <a:pt x="1175" y="2532"/>
                  <a:pt x="1159" y="2534"/>
                  <a:pt x="1149" y="2535"/>
                </a:cubicBezTo>
                <a:cubicBezTo>
                  <a:pt x="1137" y="2535"/>
                  <a:pt x="1125" y="2530"/>
                  <a:pt x="1118" y="2522"/>
                </a:cubicBezTo>
                <a:lnTo>
                  <a:pt x="1120" y="2512"/>
                </a:lnTo>
                <a:cubicBezTo>
                  <a:pt x="1213" y="2464"/>
                  <a:pt x="1134" y="2495"/>
                  <a:pt x="1161" y="2477"/>
                </a:cubicBezTo>
                <a:cubicBezTo>
                  <a:pt x="1165" y="2473"/>
                  <a:pt x="1167" y="2469"/>
                  <a:pt x="1167" y="2467"/>
                </a:cubicBezTo>
                <a:lnTo>
                  <a:pt x="1133" y="2459"/>
                </a:lnTo>
                <a:lnTo>
                  <a:pt x="1132" y="2451"/>
                </a:lnTo>
                <a:lnTo>
                  <a:pt x="1139" y="2448"/>
                </a:lnTo>
                <a:cubicBezTo>
                  <a:pt x="1146" y="2449"/>
                  <a:pt x="1154" y="2450"/>
                  <a:pt x="1159" y="2450"/>
                </a:cubicBezTo>
                <a:cubicBezTo>
                  <a:pt x="1164" y="2450"/>
                  <a:pt x="1169" y="2449"/>
                  <a:pt x="1172" y="2449"/>
                </a:cubicBezTo>
                <a:cubicBezTo>
                  <a:pt x="1174" y="2442"/>
                  <a:pt x="1175" y="2434"/>
                  <a:pt x="1176" y="2427"/>
                </a:cubicBezTo>
                <a:lnTo>
                  <a:pt x="1175" y="2426"/>
                </a:lnTo>
                <a:cubicBezTo>
                  <a:pt x="1164" y="2432"/>
                  <a:pt x="1162" y="2427"/>
                  <a:pt x="1156" y="2429"/>
                </a:cubicBezTo>
                <a:cubicBezTo>
                  <a:pt x="1147" y="2429"/>
                  <a:pt x="1137" y="2428"/>
                  <a:pt x="1130" y="2427"/>
                </a:cubicBezTo>
                <a:cubicBezTo>
                  <a:pt x="1124" y="2420"/>
                  <a:pt x="1121" y="2411"/>
                  <a:pt x="1121" y="2403"/>
                </a:cubicBezTo>
                <a:cubicBezTo>
                  <a:pt x="1121" y="2401"/>
                  <a:pt x="1122" y="2399"/>
                  <a:pt x="1122" y="2398"/>
                </a:cubicBezTo>
                <a:cubicBezTo>
                  <a:pt x="1122" y="2378"/>
                  <a:pt x="1123" y="2354"/>
                  <a:pt x="1124" y="2334"/>
                </a:cubicBezTo>
                <a:lnTo>
                  <a:pt x="1128" y="2329"/>
                </a:lnTo>
                <a:cubicBezTo>
                  <a:pt x="1135" y="2330"/>
                  <a:pt x="1143" y="2334"/>
                  <a:pt x="1148" y="2338"/>
                </a:cubicBezTo>
                <a:cubicBezTo>
                  <a:pt x="1148" y="2343"/>
                  <a:pt x="1148" y="2350"/>
                  <a:pt x="1148" y="2354"/>
                </a:cubicBezTo>
                <a:cubicBezTo>
                  <a:pt x="1148" y="2358"/>
                  <a:pt x="1148" y="2364"/>
                  <a:pt x="1148" y="2367"/>
                </a:cubicBezTo>
                <a:cubicBezTo>
                  <a:pt x="1148" y="2367"/>
                  <a:pt x="1143" y="2367"/>
                  <a:pt x="1143" y="2367"/>
                </a:cubicBezTo>
                <a:lnTo>
                  <a:pt x="1142" y="2375"/>
                </a:lnTo>
                <a:lnTo>
                  <a:pt x="1146" y="2378"/>
                </a:lnTo>
                <a:cubicBezTo>
                  <a:pt x="1146" y="2380"/>
                  <a:pt x="1145" y="2386"/>
                  <a:pt x="1145" y="2387"/>
                </a:cubicBezTo>
                <a:cubicBezTo>
                  <a:pt x="1144" y="2389"/>
                  <a:pt x="1144" y="2392"/>
                  <a:pt x="1144" y="2393"/>
                </a:cubicBezTo>
                <a:cubicBezTo>
                  <a:pt x="1144" y="2400"/>
                  <a:pt x="1146" y="2407"/>
                  <a:pt x="1149" y="2412"/>
                </a:cubicBezTo>
                <a:lnTo>
                  <a:pt x="1157" y="2415"/>
                </a:lnTo>
                <a:cubicBezTo>
                  <a:pt x="1166" y="2414"/>
                  <a:pt x="1175" y="2412"/>
                  <a:pt x="1182" y="2409"/>
                </a:cubicBezTo>
                <a:lnTo>
                  <a:pt x="1184" y="2402"/>
                </a:lnTo>
                <a:lnTo>
                  <a:pt x="1178" y="2400"/>
                </a:lnTo>
                <a:cubicBezTo>
                  <a:pt x="1180" y="2391"/>
                  <a:pt x="1185" y="2384"/>
                  <a:pt x="1191" y="2382"/>
                </a:cubicBezTo>
                <a:cubicBezTo>
                  <a:pt x="1192" y="2381"/>
                  <a:pt x="1193" y="2378"/>
                  <a:pt x="1192" y="2378"/>
                </a:cubicBezTo>
                <a:lnTo>
                  <a:pt x="1192" y="2377"/>
                </a:lnTo>
                <a:lnTo>
                  <a:pt x="1192" y="2377"/>
                </a:lnTo>
                <a:cubicBezTo>
                  <a:pt x="1183" y="2380"/>
                  <a:pt x="1171" y="2382"/>
                  <a:pt x="1160" y="2382"/>
                </a:cubicBezTo>
                <a:cubicBezTo>
                  <a:pt x="1157" y="2382"/>
                  <a:pt x="1152" y="2381"/>
                  <a:pt x="1150" y="2381"/>
                </a:cubicBezTo>
                <a:lnTo>
                  <a:pt x="1146" y="2378"/>
                </a:lnTo>
                <a:cubicBezTo>
                  <a:pt x="1147" y="2375"/>
                  <a:pt x="1148" y="2368"/>
                  <a:pt x="1148" y="2367"/>
                </a:cubicBezTo>
                <a:cubicBezTo>
                  <a:pt x="1164" y="2366"/>
                  <a:pt x="1182" y="2364"/>
                  <a:pt x="1196" y="2361"/>
                </a:cubicBezTo>
                <a:lnTo>
                  <a:pt x="1200" y="2340"/>
                </a:lnTo>
                <a:lnTo>
                  <a:pt x="1201" y="2340"/>
                </a:lnTo>
                <a:lnTo>
                  <a:pt x="1203" y="2340"/>
                </a:lnTo>
                <a:lnTo>
                  <a:pt x="1204" y="2340"/>
                </a:lnTo>
                <a:lnTo>
                  <a:pt x="1205" y="2340"/>
                </a:lnTo>
                <a:lnTo>
                  <a:pt x="1206" y="2340"/>
                </a:lnTo>
                <a:lnTo>
                  <a:pt x="1207" y="2340"/>
                </a:lnTo>
                <a:cubicBezTo>
                  <a:pt x="1225" y="2351"/>
                  <a:pt x="1212" y="2356"/>
                  <a:pt x="1217" y="2361"/>
                </a:cubicBezTo>
                <a:cubicBezTo>
                  <a:pt x="1223" y="2361"/>
                  <a:pt x="1230" y="2366"/>
                  <a:pt x="1235" y="2374"/>
                </a:cubicBezTo>
                <a:cubicBezTo>
                  <a:pt x="1227" y="2384"/>
                  <a:pt x="1217" y="2391"/>
                  <a:pt x="1209" y="2394"/>
                </a:cubicBezTo>
                <a:lnTo>
                  <a:pt x="1206" y="2405"/>
                </a:lnTo>
                <a:lnTo>
                  <a:pt x="1205" y="2405"/>
                </a:lnTo>
                <a:lnTo>
                  <a:pt x="1206" y="2405"/>
                </a:lnTo>
                <a:lnTo>
                  <a:pt x="1206" y="2405"/>
                </a:lnTo>
                <a:lnTo>
                  <a:pt x="1221" y="2402"/>
                </a:lnTo>
                <a:cubicBezTo>
                  <a:pt x="1239" y="2379"/>
                  <a:pt x="1263" y="2351"/>
                  <a:pt x="1262" y="2337"/>
                </a:cubicBezTo>
                <a:cubicBezTo>
                  <a:pt x="1260" y="2334"/>
                  <a:pt x="1255" y="2332"/>
                  <a:pt x="1253" y="2333"/>
                </a:cubicBezTo>
                <a:lnTo>
                  <a:pt x="1252" y="2333"/>
                </a:lnTo>
                <a:lnTo>
                  <a:pt x="1251" y="2333"/>
                </a:lnTo>
                <a:lnTo>
                  <a:pt x="1251" y="2333"/>
                </a:lnTo>
                <a:lnTo>
                  <a:pt x="1250" y="2333"/>
                </a:lnTo>
                <a:lnTo>
                  <a:pt x="1249" y="2333"/>
                </a:lnTo>
                <a:cubicBezTo>
                  <a:pt x="1236" y="2338"/>
                  <a:pt x="1218" y="2340"/>
                  <a:pt x="1207" y="2340"/>
                </a:cubicBezTo>
                <a:lnTo>
                  <a:pt x="1201" y="2339"/>
                </a:lnTo>
                <a:lnTo>
                  <a:pt x="1200" y="2340"/>
                </a:lnTo>
                <a:cubicBezTo>
                  <a:pt x="1192" y="2340"/>
                  <a:pt x="1176" y="2337"/>
                  <a:pt x="1168" y="2335"/>
                </a:cubicBezTo>
                <a:lnTo>
                  <a:pt x="1170" y="2326"/>
                </a:lnTo>
                <a:cubicBezTo>
                  <a:pt x="1193" y="2324"/>
                  <a:pt x="1219" y="2320"/>
                  <a:pt x="1239" y="2316"/>
                </a:cubicBezTo>
                <a:cubicBezTo>
                  <a:pt x="1241" y="2316"/>
                  <a:pt x="1245" y="2316"/>
                  <a:pt x="1246" y="2316"/>
                </a:cubicBezTo>
                <a:cubicBezTo>
                  <a:pt x="1251" y="2316"/>
                  <a:pt x="1257" y="2316"/>
                  <a:pt x="1261" y="2315"/>
                </a:cubicBezTo>
                <a:close/>
                <a:moveTo>
                  <a:pt x="1108" y="2304"/>
                </a:moveTo>
                <a:lnTo>
                  <a:pt x="1110" y="2310"/>
                </a:lnTo>
                <a:cubicBezTo>
                  <a:pt x="1104" y="2301"/>
                  <a:pt x="1061" y="2414"/>
                  <a:pt x="1061" y="2434"/>
                </a:cubicBezTo>
                <a:lnTo>
                  <a:pt x="1055" y="2437"/>
                </a:lnTo>
                <a:lnTo>
                  <a:pt x="1059" y="2440"/>
                </a:lnTo>
                <a:lnTo>
                  <a:pt x="1060" y="2439"/>
                </a:lnTo>
                <a:lnTo>
                  <a:pt x="1060" y="2437"/>
                </a:lnTo>
                <a:lnTo>
                  <a:pt x="1060" y="2436"/>
                </a:lnTo>
                <a:lnTo>
                  <a:pt x="1060" y="2435"/>
                </a:lnTo>
                <a:lnTo>
                  <a:pt x="1061" y="2434"/>
                </a:lnTo>
                <a:lnTo>
                  <a:pt x="1068" y="2431"/>
                </a:lnTo>
                <a:cubicBezTo>
                  <a:pt x="1071" y="2425"/>
                  <a:pt x="1077" y="2420"/>
                  <a:pt x="1082" y="2416"/>
                </a:cubicBezTo>
                <a:lnTo>
                  <a:pt x="1087" y="2408"/>
                </a:lnTo>
                <a:lnTo>
                  <a:pt x="1096" y="2405"/>
                </a:lnTo>
                <a:lnTo>
                  <a:pt x="1100" y="2413"/>
                </a:lnTo>
                <a:cubicBezTo>
                  <a:pt x="1096" y="2421"/>
                  <a:pt x="1091" y="2427"/>
                  <a:pt x="1087" y="2431"/>
                </a:cubicBezTo>
                <a:cubicBezTo>
                  <a:pt x="1075" y="2448"/>
                  <a:pt x="1061" y="2470"/>
                  <a:pt x="1050" y="2485"/>
                </a:cubicBezTo>
                <a:cubicBezTo>
                  <a:pt x="1045" y="2493"/>
                  <a:pt x="1041" y="2502"/>
                  <a:pt x="1040" y="2510"/>
                </a:cubicBezTo>
                <a:cubicBezTo>
                  <a:pt x="1025" y="2527"/>
                  <a:pt x="1032" y="2514"/>
                  <a:pt x="1027" y="2519"/>
                </a:cubicBezTo>
                <a:cubicBezTo>
                  <a:pt x="1023" y="2519"/>
                  <a:pt x="1018" y="2516"/>
                  <a:pt x="1015" y="2513"/>
                </a:cubicBezTo>
                <a:lnTo>
                  <a:pt x="1015" y="2500"/>
                </a:lnTo>
                <a:cubicBezTo>
                  <a:pt x="1022" y="2479"/>
                  <a:pt x="1028" y="2456"/>
                  <a:pt x="1033" y="2437"/>
                </a:cubicBezTo>
                <a:lnTo>
                  <a:pt x="1029" y="2430"/>
                </a:lnTo>
                <a:lnTo>
                  <a:pt x="1023" y="2412"/>
                </a:lnTo>
                <a:lnTo>
                  <a:pt x="1023" y="2412"/>
                </a:lnTo>
                <a:cubicBezTo>
                  <a:pt x="1022" y="2400"/>
                  <a:pt x="1019" y="2387"/>
                  <a:pt x="1016" y="2376"/>
                </a:cubicBezTo>
                <a:lnTo>
                  <a:pt x="1016" y="2376"/>
                </a:lnTo>
                <a:cubicBezTo>
                  <a:pt x="1016" y="2368"/>
                  <a:pt x="1022" y="2362"/>
                  <a:pt x="1029" y="2360"/>
                </a:cubicBezTo>
                <a:cubicBezTo>
                  <a:pt x="1039" y="2355"/>
                  <a:pt x="1050" y="2353"/>
                  <a:pt x="1059" y="2353"/>
                </a:cubicBezTo>
                <a:lnTo>
                  <a:pt x="1059" y="2353"/>
                </a:lnTo>
                <a:lnTo>
                  <a:pt x="1060" y="2353"/>
                </a:lnTo>
                <a:lnTo>
                  <a:pt x="1060" y="2353"/>
                </a:lnTo>
                <a:lnTo>
                  <a:pt x="1061" y="2353"/>
                </a:lnTo>
                <a:lnTo>
                  <a:pt x="1062" y="2353"/>
                </a:lnTo>
                <a:cubicBezTo>
                  <a:pt x="1067" y="2343"/>
                  <a:pt x="1072" y="2330"/>
                  <a:pt x="1076" y="2320"/>
                </a:cubicBezTo>
                <a:cubicBezTo>
                  <a:pt x="1069" y="2321"/>
                  <a:pt x="1059" y="2324"/>
                  <a:pt x="1049" y="2328"/>
                </a:cubicBezTo>
                <a:cubicBezTo>
                  <a:pt x="1048" y="2328"/>
                  <a:pt x="1046" y="2328"/>
                  <a:pt x="1045" y="2328"/>
                </a:cubicBezTo>
                <a:cubicBezTo>
                  <a:pt x="1037" y="2328"/>
                  <a:pt x="1030" y="2325"/>
                  <a:pt x="1025" y="2321"/>
                </a:cubicBezTo>
                <a:lnTo>
                  <a:pt x="1028" y="2311"/>
                </a:lnTo>
                <a:cubicBezTo>
                  <a:pt x="1031" y="2311"/>
                  <a:pt x="1035" y="2312"/>
                  <a:pt x="1037" y="2312"/>
                </a:cubicBezTo>
                <a:cubicBezTo>
                  <a:pt x="1042" y="2312"/>
                  <a:pt x="1049" y="2311"/>
                  <a:pt x="1053" y="2310"/>
                </a:cubicBezTo>
                <a:lnTo>
                  <a:pt x="1064" y="2306"/>
                </a:lnTo>
                <a:cubicBezTo>
                  <a:pt x="1074" y="2304"/>
                  <a:pt x="1087" y="2301"/>
                  <a:pt x="1098" y="2297"/>
                </a:cubicBezTo>
                <a:lnTo>
                  <a:pt x="1108" y="2304"/>
                </a:lnTo>
                <a:close/>
                <a:moveTo>
                  <a:pt x="1054" y="2373"/>
                </a:moveTo>
                <a:lnTo>
                  <a:pt x="1053" y="2373"/>
                </a:lnTo>
                <a:lnTo>
                  <a:pt x="1053" y="2373"/>
                </a:lnTo>
                <a:lnTo>
                  <a:pt x="1054" y="2373"/>
                </a:lnTo>
                <a:close/>
                <a:moveTo>
                  <a:pt x="1053" y="2373"/>
                </a:moveTo>
                <a:cubicBezTo>
                  <a:pt x="1028" y="2375"/>
                  <a:pt x="1042" y="2378"/>
                  <a:pt x="1036" y="2381"/>
                </a:cubicBezTo>
                <a:lnTo>
                  <a:pt x="1041" y="2410"/>
                </a:lnTo>
                <a:cubicBezTo>
                  <a:pt x="1047" y="2399"/>
                  <a:pt x="1051" y="2384"/>
                  <a:pt x="1053" y="2373"/>
                </a:cubicBezTo>
                <a:close/>
                <a:moveTo>
                  <a:pt x="1196" y="2469"/>
                </a:moveTo>
                <a:cubicBezTo>
                  <a:pt x="1194" y="2468"/>
                  <a:pt x="1191" y="2468"/>
                  <a:pt x="1191" y="2468"/>
                </a:cubicBezTo>
                <a:cubicBezTo>
                  <a:pt x="1190" y="2468"/>
                  <a:pt x="1189" y="2468"/>
                  <a:pt x="1188" y="2468"/>
                </a:cubicBezTo>
                <a:lnTo>
                  <a:pt x="1185" y="2482"/>
                </a:lnTo>
                <a:lnTo>
                  <a:pt x="1186" y="2481"/>
                </a:lnTo>
                <a:lnTo>
                  <a:pt x="1198" y="2471"/>
                </a:lnTo>
                <a:lnTo>
                  <a:pt x="1198" y="2471"/>
                </a:lnTo>
                <a:lnTo>
                  <a:pt x="1196" y="2469"/>
                </a:lnTo>
                <a:close/>
                <a:moveTo>
                  <a:pt x="1513" y="2365"/>
                </a:moveTo>
                <a:cubicBezTo>
                  <a:pt x="1516" y="2365"/>
                  <a:pt x="1521" y="2364"/>
                  <a:pt x="1523" y="2364"/>
                </a:cubicBezTo>
                <a:cubicBezTo>
                  <a:pt x="1531" y="2364"/>
                  <a:pt x="1541" y="2366"/>
                  <a:pt x="1548" y="2369"/>
                </a:cubicBezTo>
                <a:lnTo>
                  <a:pt x="1549" y="2386"/>
                </a:lnTo>
                <a:cubicBezTo>
                  <a:pt x="1543" y="2405"/>
                  <a:pt x="1539" y="2421"/>
                  <a:pt x="1536" y="2432"/>
                </a:cubicBezTo>
                <a:cubicBezTo>
                  <a:pt x="1553" y="2422"/>
                  <a:pt x="1595" y="2407"/>
                  <a:pt x="1643" y="2407"/>
                </a:cubicBezTo>
                <a:cubicBezTo>
                  <a:pt x="1644" y="2410"/>
                  <a:pt x="1645" y="2414"/>
                  <a:pt x="1645" y="2416"/>
                </a:cubicBezTo>
                <a:cubicBezTo>
                  <a:pt x="1645" y="2419"/>
                  <a:pt x="1643" y="2422"/>
                  <a:pt x="1642" y="2424"/>
                </a:cubicBezTo>
                <a:cubicBezTo>
                  <a:pt x="1635" y="2427"/>
                  <a:pt x="1629" y="2431"/>
                  <a:pt x="1625" y="2434"/>
                </a:cubicBezTo>
                <a:cubicBezTo>
                  <a:pt x="1618" y="2438"/>
                  <a:pt x="1610" y="2440"/>
                  <a:pt x="1604" y="2440"/>
                </a:cubicBezTo>
                <a:cubicBezTo>
                  <a:pt x="1602" y="2440"/>
                  <a:pt x="1600" y="2440"/>
                  <a:pt x="1599" y="2440"/>
                </a:cubicBezTo>
                <a:lnTo>
                  <a:pt x="1597" y="2431"/>
                </a:lnTo>
                <a:lnTo>
                  <a:pt x="1603" y="2427"/>
                </a:lnTo>
                <a:lnTo>
                  <a:pt x="1607" y="2427"/>
                </a:lnTo>
                <a:lnTo>
                  <a:pt x="1606" y="2425"/>
                </a:lnTo>
                <a:lnTo>
                  <a:pt x="1603" y="2427"/>
                </a:lnTo>
                <a:lnTo>
                  <a:pt x="1571" y="2430"/>
                </a:lnTo>
                <a:cubicBezTo>
                  <a:pt x="1554" y="2440"/>
                  <a:pt x="1534" y="2449"/>
                  <a:pt x="1517" y="2455"/>
                </a:cubicBezTo>
                <a:cubicBezTo>
                  <a:pt x="1504" y="2464"/>
                  <a:pt x="1490" y="2473"/>
                  <a:pt x="1477" y="2480"/>
                </a:cubicBezTo>
                <a:cubicBezTo>
                  <a:pt x="1467" y="2485"/>
                  <a:pt x="1454" y="2491"/>
                  <a:pt x="1444" y="2496"/>
                </a:cubicBezTo>
                <a:cubicBezTo>
                  <a:pt x="1437" y="2498"/>
                  <a:pt x="1427" y="2500"/>
                  <a:pt x="1420" y="2500"/>
                </a:cubicBezTo>
                <a:cubicBezTo>
                  <a:pt x="1415" y="2500"/>
                  <a:pt x="1407" y="2499"/>
                  <a:pt x="1403" y="2498"/>
                </a:cubicBezTo>
                <a:cubicBezTo>
                  <a:pt x="1401" y="2496"/>
                  <a:pt x="1400" y="2493"/>
                  <a:pt x="1400" y="2492"/>
                </a:cubicBezTo>
                <a:cubicBezTo>
                  <a:pt x="1400" y="2489"/>
                  <a:pt x="1402" y="2486"/>
                  <a:pt x="1403" y="2485"/>
                </a:cubicBezTo>
                <a:cubicBezTo>
                  <a:pt x="1414" y="2484"/>
                  <a:pt x="1427" y="2483"/>
                  <a:pt x="1436" y="2481"/>
                </a:cubicBezTo>
                <a:cubicBezTo>
                  <a:pt x="1462" y="2472"/>
                  <a:pt x="1489" y="2458"/>
                  <a:pt x="1509" y="2443"/>
                </a:cubicBezTo>
                <a:cubicBezTo>
                  <a:pt x="1513" y="2432"/>
                  <a:pt x="1518" y="2417"/>
                  <a:pt x="1522" y="2406"/>
                </a:cubicBezTo>
                <a:lnTo>
                  <a:pt x="1525" y="2385"/>
                </a:lnTo>
                <a:cubicBezTo>
                  <a:pt x="1512" y="2388"/>
                  <a:pt x="1496" y="2395"/>
                  <a:pt x="1482" y="2403"/>
                </a:cubicBezTo>
                <a:cubicBezTo>
                  <a:pt x="1479" y="2404"/>
                  <a:pt x="1474" y="2405"/>
                  <a:pt x="1471" y="2405"/>
                </a:cubicBezTo>
                <a:cubicBezTo>
                  <a:pt x="1466" y="2405"/>
                  <a:pt x="1459" y="2403"/>
                  <a:pt x="1454" y="2400"/>
                </a:cubicBezTo>
                <a:lnTo>
                  <a:pt x="1452" y="2390"/>
                </a:lnTo>
                <a:lnTo>
                  <a:pt x="1463" y="2384"/>
                </a:lnTo>
                <a:cubicBezTo>
                  <a:pt x="1472" y="2392"/>
                  <a:pt x="1470" y="2387"/>
                  <a:pt x="1474" y="2389"/>
                </a:cubicBezTo>
                <a:cubicBezTo>
                  <a:pt x="1494" y="2377"/>
                  <a:pt x="1452" y="2410"/>
                  <a:pt x="1513" y="2365"/>
                </a:cubicBezTo>
                <a:close/>
                <a:moveTo>
                  <a:pt x="1784" y="2192"/>
                </a:moveTo>
                <a:lnTo>
                  <a:pt x="1797" y="2188"/>
                </a:lnTo>
                <a:lnTo>
                  <a:pt x="1818" y="2188"/>
                </a:lnTo>
                <a:lnTo>
                  <a:pt x="1840" y="2194"/>
                </a:lnTo>
                <a:cubicBezTo>
                  <a:pt x="1841" y="2215"/>
                  <a:pt x="1849" y="2233"/>
                  <a:pt x="1859" y="2245"/>
                </a:cubicBezTo>
                <a:lnTo>
                  <a:pt x="1860" y="2245"/>
                </a:lnTo>
                <a:cubicBezTo>
                  <a:pt x="1864" y="2241"/>
                  <a:pt x="1869" y="2233"/>
                  <a:pt x="1872" y="2226"/>
                </a:cubicBezTo>
                <a:cubicBezTo>
                  <a:pt x="1879" y="2220"/>
                  <a:pt x="1887" y="2212"/>
                  <a:pt x="1892" y="2205"/>
                </a:cubicBezTo>
                <a:cubicBezTo>
                  <a:pt x="1898" y="2202"/>
                  <a:pt x="1905" y="2197"/>
                  <a:pt x="1908" y="2192"/>
                </a:cubicBezTo>
                <a:lnTo>
                  <a:pt x="1927" y="2196"/>
                </a:lnTo>
                <a:lnTo>
                  <a:pt x="1929" y="2210"/>
                </a:lnTo>
                <a:cubicBezTo>
                  <a:pt x="1901" y="2227"/>
                  <a:pt x="1911" y="2215"/>
                  <a:pt x="1902" y="2220"/>
                </a:cubicBezTo>
                <a:cubicBezTo>
                  <a:pt x="1889" y="2232"/>
                  <a:pt x="1877" y="2247"/>
                  <a:pt x="1869" y="2259"/>
                </a:cubicBezTo>
                <a:cubicBezTo>
                  <a:pt x="1874" y="2273"/>
                  <a:pt x="1880" y="2288"/>
                  <a:pt x="1886" y="2301"/>
                </a:cubicBezTo>
                <a:lnTo>
                  <a:pt x="1891" y="2332"/>
                </a:lnTo>
                <a:cubicBezTo>
                  <a:pt x="1890" y="2354"/>
                  <a:pt x="1886" y="2379"/>
                  <a:pt x="1881" y="2399"/>
                </a:cubicBezTo>
                <a:cubicBezTo>
                  <a:pt x="1878" y="2409"/>
                  <a:pt x="1871" y="2418"/>
                  <a:pt x="1866" y="2424"/>
                </a:cubicBezTo>
                <a:cubicBezTo>
                  <a:pt x="1860" y="2433"/>
                  <a:pt x="1850" y="2438"/>
                  <a:pt x="1842" y="2438"/>
                </a:cubicBezTo>
                <a:cubicBezTo>
                  <a:pt x="1840" y="2438"/>
                  <a:pt x="1838" y="2438"/>
                  <a:pt x="1838" y="2438"/>
                </a:cubicBezTo>
                <a:cubicBezTo>
                  <a:pt x="1835" y="2437"/>
                  <a:pt x="1834" y="2433"/>
                  <a:pt x="1834" y="2432"/>
                </a:cubicBezTo>
                <a:cubicBezTo>
                  <a:pt x="1834" y="2430"/>
                  <a:pt x="1834" y="2428"/>
                  <a:pt x="1835" y="2427"/>
                </a:cubicBezTo>
                <a:cubicBezTo>
                  <a:pt x="1862" y="2425"/>
                  <a:pt x="1866" y="2386"/>
                  <a:pt x="1872" y="2349"/>
                </a:cubicBezTo>
                <a:cubicBezTo>
                  <a:pt x="1863" y="2262"/>
                  <a:pt x="1862" y="2310"/>
                  <a:pt x="1853" y="2279"/>
                </a:cubicBezTo>
                <a:cubicBezTo>
                  <a:pt x="1846" y="2291"/>
                  <a:pt x="1838" y="2306"/>
                  <a:pt x="1831" y="2320"/>
                </a:cubicBezTo>
                <a:cubicBezTo>
                  <a:pt x="1824" y="2330"/>
                  <a:pt x="1814" y="2338"/>
                  <a:pt x="1804" y="2343"/>
                </a:cubicBezTo>
                <a:lnTo>
                  <a:pt x="1804" y="2343"/>
                </a:lnTo>
                <a:lnTo>
                  <a:pt x="1803" y="2343"/>
                </a:lnTo>
                <a:lnTo>
                  <a:pt x="1802" y="2343"/>
                </a:lnTo>
                <a:cubicBezTo>
                  <a:pt x="1795" y="2344"/>
                  <a:pt x="1789" y="2338"/>
                  <a:pt x="1786" y="2330"/>
                </a:cubicBezTo>
                <a:cubicBezTo>
                  <a:pt x="1790" y="2329"/>
                  <a:pt x="1794" y="2323"/>
                  <a:pt x="1797" y="2318"/>
                </a:cubicBezTo>
                <a:cubicBezTo>
                  <a:pt x="1799" y="2322"/>
                  <a:pt x="1801" y="2325"/>
                  <a:pt x="1802" y="2325"/>
                </a:cubicBezTo>
                <a:lnTo>
                  <a:pt x="1802" y="2325"/>
                </a:lnTo>
                <a:cubicBezTo>
                  <a:pt x="1808" y="2322"/>
                  <a:pt x="1814" y="2316"/>
                  <a:pt x="1816" y="2311"/>
                </a:cubicBezTo>
                <a:lnTo>
                  <a:pt x="1818" y="2305"/>
                </a:lnTo>
                <a:lnTo>
                  <a:pt x="1821" y="2302"/>
                </a:lnTo>
                <a:lnTo>
                  <a:pt x="1846" y="2264"/>
                </a:lnTo>
                <a:cubicBezTo>
                  <a:pt x="1836" y="2248"/>
                  <a:pt x="1826" y="2228"/>
                  <a:pt x="1819" y="2211"/>
                </a:cubicBezTo>
                <a:cubicBezTo>
                  <a:pt x="1816" y="2210"/>
                  <a:pt x="1811" y="2209"/>
                  <a:pt x="1808" y="2208"/>
                </a:cubicBezTo>
                <a:lnTo>
                  <a:pt x="1796" y="2209"/>
                </a:lnTo>
                <a:lnTo>
                  <a:pt x="1782" y="2205"/>
                </a:lnTo>
                <a:lnTo>
                  <a:pt x="1780" y="2193"/>
                </a:lnTo>
                <a:lnTo>
                  <a:pt x="1784" y="2192"/>
                </a:lnTo>
                <a:close/>
                <a:moveTo>
                  <a:pt x="1900" y="2313"/>
                </a:moveTo>
                <a:cubicBezTo>
                  <a:pt x="1910" y="2307"/>
                  <a:pt x="1922" y="2304"/>
                  <a:pt x="1934" y="2302"/>
                </a:cubicBezTo>
                <a:cubicBezTo>
                  <a:pt x="1942" y="2301"/>
                  <a:pt x="1952" y="2301"/>
                  <a:pt x="1958" y="2301"/>
                </a:cubicBezTo>
                <a:cubicBezTo>
                  <a:pt x="1980" y="2304"/>
                  <a:pt x="1970" y="2297"/>
                  <a:pt x="2013" y="2309"/>
                </a:cubicBezTo>
                <a:lnTo>
                  <a:pt x="2019" y="2315"/>
                </a:lnTo>
                <a:cubicBezTo>
                  <a:pt x="2000" y="2352"/>
                  <a:pt x="1998" y="2325"/>
                  <a:pt x="1987" y="2335"/>
                </a:cubicBezTo>
                <a:cubicBezTo>
                  <a:pt x="1983" y="2335"/>
                  <a:pt x="1979" y="2334"/>
                  <a:pt x="1977" y="2334"/>
                </a:cubicBezTo>
                <a:lnTo>
                  <a:pt x="1973" y="2324"/>
                </a:lnTo>
                <a:lnTo>
                  <a:pt x="1977" y="2321"/>
                </a:lnTo>
                <a:lnTo>
                  <a:pt x="1979" y="2321"/>
                </a:lnTo>
                <a:lnTo>
                  <a:pt x="1978" y="2320"/>
                </a:lnTo>
                <a:lnTo>
                  <a:pt x="1977" y="2321"/>
                </a:lnTo>
                <a:lnTo>
                  <a:pt x="1969" y="2319"/>
                </a:lnTo>
                <a:cubicBezTo>
                  <a:pt x="1954" y="2319"/>
                  <a:pt x="1937" y="2320"/>
                  <a:pt x="1925" y="2321"/>
                </a:cubicBezTo>
                <a:cubicBezTo>
                  <a:pt x="1918" y="2323"/>
                  <a:pt x="1910" y="2326"/>
                  <a:pt x="1902" y="2328"/>
                </a:cubicBezTo>
                <a:lnTo>
                  <a:pt x="1896" y="2323"/>
                </a:lnTo>
                <a:lnTo>
                  <a:pt x="1900" y="2313"/>
                </a:lnTo>
                <a:close/>
                <a:moveTo>
                  <a:pt x="2060" y="1893"/>
                </a:moveTo>
                <a:cubicBezTo>
                  <a:pt x="2062" y="1892"/>
                  <a:pt x="2067" y="1889"/>
                  <a:pt x="2069" y="1887"/>
                </a:cubicBezTo>
                <a:lnTo>
                  <a:pt x="2077" y="1892"/>
                </a:lnTo>
                <a:cubicBezTo>
                  <a:pt x="2074" y="1913"/>
                  <a:pt x="2070" y="1935"/>
                  <a:pt x="2067" y="1952"/>
                </a:cubicBezTo>
                <a:cubicBezTo>
                  <a:pt x="2068" y="1956"/>
                  <a:pt x="2068" y="1961"/>
                  <a:pt x="2068" y="1964"/>
                </a:cubicBezTo>
                <a:cubicBezTo>
                  <a:pt x="2068" y="1976"/>
                  <a:pt x="2066" y="1989"/>
                  <a:pt x="2064" y="1999"/>
                </a:cubicBezTo>
                <a:cubicBezTo>
                  <a:pt x="2069" y="2024"/>
                  <a:pt x="2066" y="2019"/>
                  <a:pt x="2067" y="2030"/>
                </a:cubicBezTo>
                <a:cubicBezTo>
                  <a:pt x="2067" y="2034"/>
                  <a:pt x="2067" y="2039"/>
                  <a:pt x="2067" y="2042"/>
                </a:cubicBezTo>
                <a:cubicBezTo>
                  <a:pt x="2069" y="2056"/>
                  <a:pt x="2072" y="2072"/>
                  <a:pt x="2073" y="2084"/>
                </a:cubicBezTo>
                <a:lnTo>
                  <a:pt x="2073" y="2085"/>
                </a:lnTo>
                <a:lnTo>
                  <a:pt x="2072" y="2088"/>
                </a:lnTo>
                <a:lnTo>
                  <a:pt x="2074" y="2088"/>
                </a:lnTo>
                <a:cubicBezTo>
                  <a:pt x="2074" y="2086"/>
                  <a:pt x="2073" y="2084"/>
                  <a:pt x="2073" y="2084"/>
                </a:cubicBezTo>
                <a:cubicBezTo>
                  <a:pt x="2082" y="2041"/>
                  <a:pt x="2097" y="1984"/>
                  <a:pt x="2110" y="1941"/>
                </a:cubicBezTo>
                <a:cubicBezTo>
                  <a:pt x="2115" y="1922"/>
                  <a:pt x="2128" y="1905"/>
                  <a:pt x="2143" y="1893"/>
                </a:cubicBezTo>
                <a:cubicBezTo>
                  <a:pt x="2150" y="1898"/>
                  <a:pt x="2156" y="1904"/>
                  <a:pt x="2158" y="1910"/>
                </a:cubicBezTo>
                <a:cubicBezTo>
                  <a:pt x="2156" y="1938"/>
                  <a:pt x="2157" y="1981"/>
                  <a:pt x="2139" y="1986"/>
                </a:cubicBezTo>
                <a:lnTo>
                  <a:pt x="2133" y="1981"/>
                </a:lnTo>
                <a:cubicBezTo>
                  <a:pt x="2136" y="1966"/>
                  <a:pt x="2137" y="1949"/>
                  <a:pt x="2137" y="1936"/>
                </a:cubicBezTo>
                <a:cubicBezTo>
                  <a:pt x="2137" y="1931"/>
                  <a:pt x="2136" y="1923"/>
                  <a:pt x="2136" y="1921"/>
                </a:cubicBezTo>
                <a:lnTo>
                  <a:pt x="2137" y="1921"/>
                </a:lnTo>
                <a:lnTo>
                  <a:pt x="2137" y="1920"/>
                </a:lnTo>
                <a:lnTo>
                  <a:pt x="2137" y="1920"/>
                </a:lnTo>
                <a:lnTo>
                  <a:pt x="2137" y="1919"/>
                </a:lnTo>
                <a:lnTo>
                  <a:pt x="2137" y="1919"/>
                </a:lnTo>
                <a:lnTo>
                  <a:pt x="2136" y="1918"/>
                </a:lnTo>
                <a:lnTo>
                  <a:pt x="2136" y="1919"/>
                </a:lnTo>
                <a:lnTo>
                  <a:pt x="2136" y="1920"/>
                </a:lnTo>
                <a:lnTo>
                  <a:pt x="2136" y="1921"/>
                </a:lnTo>
                <a:cubicBezTo>
                  <a:pt x="2136" y="1923"/>
                  <a:pt x="2133" y="1927"/>
                  <a:pt x="2131" y="1929"/>
                </a:cubicBezTo>
                <a:cubicBezTo>
                  <a:pt x="2132" y="1934"/>
                  <a:pt x="2129" y="1940"/>
                  <a:pt x="2126" y="1943"/>
                </a:cubicBezTo>
                <a:cubicBezTo>
                  <a:pt x="2122" y="1962"/>
                  <a:pt x="2115" y="1982"/>
                  <a:pt x="2108" y="1997"/>
                </a:cubicBezTo>
                <a:lnTo>
                  <a:pt x="2109" y="1999"/>
                </a:lnTo>
                <a:cubicBezTo>
                  <a:pt x="2105" y="2015"/>
                  <a:pt x="2101" y="2030"/>
                  <a:pt x="2097" y="2042"/>
                </a:cubicBezTo>
                <a:cubicBezTo>
                  <a:pt x="2095" y="2063"/>
                  <a:pt x="2091" y="2085"/>
                  <a:pt x="2085" y="2104"/>
                </a:cubicBezTo>
                <a:cubicBezTo>
                  <a:pt x="2067" y="2127"/>
                  <a:pt x="2078" y="2108"/>
                  <a:pt x="2072" y="2115"/>
                </a:cubicBezTo>
                <a:cubicBezTo>
                  <a:pt x="2068" y="2115"/>
                  <a:pt x="2063" y="2112"/>
                  <a:pt x="2060" y="2108"/>
                </a:cubicBezTo>
                <a:lnTo>
                  <a:pt x="2055" y="2084"/>
                </a:lnTo>
                <a:lnTo>
                  <a:pt x="2054" y="2071"/>
                </a:lnTo>
                <a:lnTo>
                  <a:pt x="2049" y="2026"/>
                </a:lnTo>
                <a:cubicBezTo>
                  <a:pt x="2049" y="2022"/>
                  <a:pt x="2049" y="2016"/>
                  <a:pt x="2049" y="2014"/>
                </a:cubicBezTo>
                <a:cubicBezTo>
                  <a:pt x="2049" y="1987"/>
                  <a:pt x="2051" y="1957"/>
                  <a:pt x="2054" y="1935"/>
                </a:cubicBezTo>
                <a:cubicBezTo>
                  <a:pt x="2008" y="1992"/>
                  <a:pt x="2044" y="1943"/>
                  <a:pt x="2029" y="1960"/>
                </a:cubicBezTo>
                <a:cubicBezTo>
                  <a:pt x="2024" y="1961"/>
                  <a:pt x="2020" y="1955"/>
                  <a:pt x="2019" y="1949"/>
                </a:cubicBezTo>
                <a:lnTo>
                  <a:pt x="2032" y="1936"/>
                </a:lnTo>
                <a:lnTo>
                  <a:pt x="2060" y="1893"/>
                </a:lnTo>
                <a:close/>
                <a:moveTo>
                  <a:pt x="2008" y="2005"/>
                </a:moveTo>
                <a:cubicBezTo>
                  <a:pt x="2017" y="1999"/>
                  <a:pt x="2025" y="1993"/>
                  <a:pt x="2030" y="1988"/>
                </a:cubicBezTo>
                <a:cubicBezTo>
                  <a:pt x="2042" y="1988"/>
                  <a:pt x="2048" y="1996"/>
                  <a:pt x="2048" y="2004"/>
                </a:cubicBezTo>
                <a:cubicBezTo>
                  <a:pt x="2045" y="2012"/>
                  <a:pt x="2038" y="2016"/>
                  <a:pt x="2032" y="2016"/>
                </a:cubicBezTo>
                <a:lnTo>
                  <a:pt x="2031" y="2016"/>
                </a:lnTo>
                <a:lnTo>
                  <a:pt x="2031" y="2016"/>
                </a:lnTo>
                <a:lnTo>
                  <a:pt x="2030" y="2016"/>
                </a:lnTo>
                <a:lnTo>
                  <a:pt x="2030" y="2016"/>
                </a:lnTo>
                <a:lnTo>
                  <a:pt x="2029" y="2016"/>
                </a:lnTo>
                <a:cubicBezTo>
                  <a:pt x="2022" y="2016"/>
                  <a:pt x="2014" y="2012"/>
                  <a:pt x="2008" y="2005"/>
                </a:cubicBezTo>
                <a:close/>
                <a:moveTo>
                  <a:pt x="2143" y="2013"/>
                </a:moveTo>
                <a:cubicBezTo>
                  <a:pt x="2147" y="2006"/>
                  <a:pt x="2155" y="2000"/>
                  <a:pt x="2162" y="1997"/>
                </a:cubicBezTo>
                <a:cubicBezTo>
                  <a:pt x="2190" y="2013"/>
                  <a:pt x="2178" y="2018"/>
                  <a:pt x="2187" y="2028"/>
                </a:cubicBezTo>
                <a:cubicBezTo>
                  <a:pt x="2200" y="2018"/>
                  <a:pt x="2193" y="2026"/>
                  <a:pt x="2197" y="2023"/>
                </a:cubicBezTo>
                <a:cubicBezTo>
                  <a:pt x="2202" y="2023"/>
                  <a:pt x="2208" y="2024"/>
                  <a:pt x="2210" y="2024"/>
                </a:cubicBezTo>
                <a:cubicBezTo>
                  <a:pt x="2214" y="2019"/>
                  <a:pt x="2216" y="2011"/>
                  <a:pt x="2216" y="2003"/>
                </a:cubicBezTo>
                <a:cubicBezTo>
                  <a:pt x="2216" y="2002"/>
                  <a:pt x="2216" y="2000"/>
                  <a:pt x="2216" y="1999"/>
                </a:cubicBezTo>
                <a:cubicBezTo>
                  <a:pt x="2222" y="1996"/>
                  <a:pt x="2228" y="1989"/>
                  <a:pt x="2233" y="1984"/>
                </a:cubicBezTo>
                <a:lnTo>
                  <a:pt x="2241" y="1989"/>
                </a:lnTo>
                <a:lnTo>
                  <a:pt x="2243" y="1997"/>
                </a:lnTo>
                <a:lnTo>
                  <a:pt x="2230" y="2013"/>
                </a:lnTo>
                <a:cubicBezTo>
                  <a:pt x="2228" y="2021"/>
                  <a:pt x="2226" y="2028"/>
                  <a:pt x="2225" y="2033"/>
                </a:cubicBezTo>
                <a:lnTo>
                  <a:pt x="2226" y="2036"/>
                </a:lnTo>
                <a:cubicBezTo>
                  <a:pt x="2239" y="2045"/>
                  <a:pt x="2251" y="2057"/>
                  <a:pt x="2260" y="2068"/>
                </a:cubicBezTo>
                <a:cubicBezTo>
                  <a:pt x="2270" y="2084"/>
                  <a:pt x="2280" y="2102"/>
                  <a:pt x="2286" y="2117"/>
                </a:cubicBezTo>
                <a:cubicBezTo>
                  <a:pt x="2276" y="2178"/>
                  <a:pt x="2262" y="2148"/>
                  <a:pt x="2250" y="2159"/>
                </a:cubicBezTo>
                <a:cubicBezTo>
                  <a:pt x="2245" y="2159"/>
                  <a:pt x="2237" y="2157"/>
                  <a:pt x="2232" y="2156"/>
                </a:cubicBezTo>
                <a:cubicBezTo>
                  <a:pt x="2243" y="2148"/>
                  <a:pt x="2254" y="2141"/>
                  <a:pt x="2263" y="2138"/>
                </a:cubicBezTo>
                <a:cubicBezTo>
                  <a:pt x="2265" y="2136"/>
                  <a:pt x="2266" y="2131"/>
                  <a:pt x="2266" y="2129"/>
                </a:cubicBezTo>
                <a:lnTo>
                  <a:pt x="2266" y="2128"/>
                </a:lnTo>
                <a:lnTo>
                  <a:pt x="2266" y="2128"/>
                </a:lnTo>
                <a:lnTo>
                  <a:pt x="2266" y="2127"/>
                </a:lnTo>
                <a:cubicBezTo>
                  <a:pt x="2261" y="2114"/>
                  <a:pt x="2254" y="2099"/>
                  <a:pt x="2248" y="2086"/>
                </a:cubicBezTo>
                <a:cubicBezTo>
                  <a:pt x="2238" y="2076"/>
                  <a:pt x="2227" y="2064"/>
                  <a:pt x="2218" y="2053"/>
                </a:cubicBezTo>
                <a:lnTo>
                  <a:pt x="2216" y="2052"/>
                </a:lnTo>
                <a:cubicBezTo>
                  <a:pt x="2212" y="2069"/>
                  <a:pt x="2207" y="2089"/>
                  <a:pt x="2202" y="2105"/>
                </a:cubicBezTo>
                <a:cubicBezTo>
                  <a:pt x="2198" y="2116"/>
                  <a:pt x="2192" y="2128"/>
                  <a:pt x="2186" y="2136"/>
                </a:cubicBezTo>
                <a:lnTo>
                  <a:pt x="2177" y="2136"/>
                </a:lnTo>
                <a:lnTo>
                  <a:pt x="2176" y="2129"/>
                </a:lnTo>
                <a:cubicBezTo>
                  <a:pt x="2187" y="2101"/>
                  <a:pt x="2194" y="2078"/>
                  <a:pt x="2203" y="2044"/>
                </a:cubicBezTo>
                <a:lnTo>
                  <a:pt x="2200" y="2045"/>
                </a:lnTo>
                <a:lnTo>
                  <a:pt x="2197" y="2045"/>
                </a:lnTo>
                <a:lnTo>
                  <a:pt x="2197" y="2046"/>
                </a:lnTo>
                <a:cubicBezTo>
                  <a:pt x="2195" y="2053"/>
                  <a:pt x="2187" y="2059"/>
                  <a:pt x="2180" y="2062"/>
                </a:cubicBezTo>
                <a:lnTo>
                  <a:pt x="2173" y="2057"/>
                </a:lnTo>
                <a:lnTo>
                  <a:pt x="2174" y="2052"/>
                </a:lnTo>
                <a:cubicBezTo>
                  <a:pt x="2171" y="2039"/>
                  <a:pt x="2165" y="2027"/>
                  <a:pt x="2159" y="2019"/>
                </a:cubicBezTo>
                <a:cubicBezTo>
                  <a:pt x="2155" y="2026"/>
                  <a:pt x="2151" y="2035"/>
                  <a:pt x="2149" y="2044"/>
                </a:cubicBezTo>
                <a:cubicBezTo>
                  <a:pt x="2147" y="2051"/>
                  <a:pt x="2140" y="2054"/>
                  <a:pt x="2134" y="2054"/>
                </a:cubicBezTo>
                <a:lnTo>
                  <a:pt x="2129" y="2047"/>
                </a:lnTo>
                <a:cubicBezTo>
                  <a:pt x="2135" y="2036"/>
                  <a:pt x="2139" y="2024"/>
                  <a:pt x="2143" y="2013"/>
                </a:cubicBezTo>
                <a:close/>
                <a:moveTo>
                  <a:pt x="268" y="1541"/>
                </a:moveTo>
                <a:cubicBezTo>
                  <a:pt x="273" y="1540"/>
                  <a:pt x="282" y="1540"/>
                  <a:pt x="284" y="1540"/>
                </a:cubicBezTo>
                <a:lnTo>
                  <a:pt x="285" y="1540"/>
                </a:lnTo>
                <a:lnTo>
                  <a:pt x="285" y="1540"/>
                </a:lnTo>
                <a:cubicBezTo>
                  <a:pt x="301" y="1546"/>
                  <a:pt x="317" y="1548"/>
                  <a:pt x="324" y="1550"/>
                </a:cubicBezTo>
                <a:cubicBezTo>
                  <a:pt x="355" y="1550"/>
                  <a:pt x="368" y="1564"/>
                  <a:pt x="375" y="1654"/>
                </a:cubicBezTo>
                <a:lnTo>
                  <a:pt x="179" y="1670"/>
                </a:lnTo>
                <a:cubicBezTo>
                  <a:pt x="176" y="1631"/>
                  <a:pt x="176" y="1621"/>
                  <a:pt x="176" y="1620"/>
                </a:cubicBezTo>
                <a:cubicBezTo>
                  <a:pt x="176" y="1620"/>
                  <a:pt x="176" y="1622"/>
                  <a:pt x="176" y="1623"/>
                </a:cubicBezTo>
                <a:cubicBezTo>
                  <a:pt x="176" y="1625"/>
                  <a:pt x="176" y="1626"/>
                  <a:pt x="176" y="1626"/>
                </a:cubicBezTo>
                <a:lnTo>
                  <a:pt x="177" y="1626"/>
                </a:lnTo>
                <a:cubicBezTo>
                  <a:pt x="177" y="1626"/>
                  <a:pt x="176" y="1622"/>
                  <a:pt x="176" y="1619"/>
                </a:cubicBezTo>
                <a:lnTo>
                  <a:pt x="176" y="1617"/>
                </a:lnTo>
                <a:cubicBezTo>
                  <a:pt x="174" y="1569"/>
                  <a:pt x="211" y="1545"/>
                  <a:pt x="268" y="1541"/>
                </a:cubicBezTo>
                <a:close/>
                <a:moveTo>
                  <a:pt x="270" y="1568"/>
                </a:moveTo>
                <a:cubicBezTo>
                  <a:pt x="215" y="1571"/>
                  <a:pt x="198" y="1594"/>
                  <a:pt x="198" y="1622"/>
                </a:cubicBezTo>
                <a:cubicBezTo>
                  <a:pt x="198" y="1624"/>
                  <a:pt x="198" y="1625"/>
                  <a:pt x="198" y="1625"/>
                </a:cubicBezTo>
                <a:cubicBezTo>
                  <a:pt x="198" y="1625"/>
                  <a:pt x="198" y="1625"/>
                  <a:pt x="198" y="1625"/>
                </a:cubicBezTo>
                <a:cubicBezTo>
                  <a:pt x="198" y="1625"/>
                  <a:pt x="198" y="1625"/>
                  <a:pt x="198" y="1625"/>
                </a:cubicBezTo>
                <a:cubicBezTo>
                  <a:pt x="198" y="1625"/>
                  <a:pt x="198" y="1631"/>
                  <a:pt x="199" y="1641"/>
                </a:cubicBezTo>
                <a:lnTo>
                  <a:pt x="351" y="1629"/>
                </a:lnTo>
                <a:cubicBezTo>
                  <a:pt x="347" y="1575"/>
                  <a:pt x="331" y="1574"/>
                  <a:pt x="301" y="1570"/>
                </a:cubicBezTo>
                <a:cubicBezTo>
                  <a:pt x="297" y="1569"/>
                  <a:pt x="289" y="1568"/>
                  <a:pt x="288" y="1568"/>
                </a:cubicBezTo>
                <a:lnTo>
                  <a:pt x="287" y="1568"/>
                </a:lnTo>
                <a:lnTo>
                  <a:pt x="287" y="1568"/>
                </a:lnTo>
                <a:lnTo>
                  <a:pt x="286" y="1568"/>
                </a:lnTo>
                <a:cubicBezTo>
                  <a:pt x="281" y="1568"/>
                  <a:pt x="273" y="1568"/>
                  <a:pt x="270" y="1568"/>
                </a:cubicBezTo>
                <a:close/>
                <a:moveTo>
                  <a:pt x="366" y="1417"/>
                </a:moveTo>
                <a:lnTo>
                  <a:pt x="366" y="1435"/>
                </a:lnTo>
                <a:lnTo>
                  <a:pt x="305" y="1451"/>
                </a:lnTo>
                <a:lnTo>
                  <a:pt x="305" y="1501"/>
                </a:lnTo>
                <a:lnTo>
                  <a:pt x="365" y="1518"/>
                </a:lnTo>
                <a:lnTo>
                  <a:pt x="364" y="1546"/>
                </a:lnTo>
                <a:lnTo>
                  <a:pt x="167" y="1486"/>
                </a:lnTo>
                <a:lnTo>
                  <a:pt x="168" y="1463"/>
                </a:lnTo>
                <a:lnTo>
                  <a:pt x="343" y="1415"/>
                </a:lnTo>
                <a:lnTo>
                  <a:pt x="171" y="1396"/>
                </a:lnTo>
                <a:lnTo>
                  <a:pt x="174" y="1371"/>
                </a:lnTo>
                <a:lnTo>
                  <a:pt x="347" y="1389"/>
                </a:lnTo>
                <a:lnTo>
                  <a:pt x="357" y="1297"/>
                </a:lnTo>
                <a:lnTo>
                  <a:pt x="378" y="1299"/>
                </a:lnTo>
                <a:lnTo>
                  <a:pt x="366" y="1417"/>
                </a:lnTo>
                <a:close/>
                <a:moveTo>
                  <a:pt x="283" y="1456"/>
                </a:moveTo>
                <a:lnTo>
                  <a:pt x="213" y="1474"/>
                </a:lnTo>
                <a:lnTo>
                  <a:pt x="213" y="1476"/>
                </a:lnTo>
                <a:lnTo>
                  <a:pt x="282" y="1495"/>
                </a:lnTo>
                <a:lnTo>
                  <a:pt x="283" y="1456"/>
                </a:lnTo>
                <a:close/>
                <a:moveTo>
                  <a:pt x="393" y="1232"/>
                </a:moveTo>
                <a:lnTo>
                  <a:pt x="387" y="1258"/>
                </a:lnTo>
                <a:lnTo>
                  <a:pt x="196" y="1214"/>
                </a:lnTo>
                <a:lnTo>
                  <a:pt x="202" y="1189"/>
                </a:lnTo>
                <a:lnTo>
                  <a:pt x="393" y="1232"/>
                </a:lnTo>
                <a:close/>
                <a:moveTo>
                  <a:pt x="436" y="1075"/>
                </a:moveTo>
                <a:lnTo>
                  <a:pt x="432" y="1090"/>
                </a:lnTo>
                <a:lnTo>
                  <a:pt x="369" y="1087"/>
                </a:lnTo>
                <a:lnTo>
                  <a:pt x="354" y="1135"/>
                </a:lnTo>
                <a:lnTo>
                  <a:pt x="407" y="1168"/>
                </a:lnTo>
                <a:lnTo>
                  <a:pt x="400" y="1195"/>
                </a:lnTo>
                <a:lnTo>
                  <a:pt x="227" y="1082"/>
                </a:lnTo>
                <a:lnTo>
                  <a:pt x="234" y="1060"/>
                </a:lnTo>
                <a:lnTo>
                  <a:pt x="408" y="1063"/>
                </a:lnTo>
                <a:lnTo>
                  <a:pt x="257" y="999"/>
                </a:lnTo>
                <a:lnTo>
                  <a:pt x="267" y="973"/>
                </a:lnTo>
                <a:lnTo>
                  <a:pt x="423" y="970"/>
                </a:lnTo>
                <a:lnTo>
                  <a:pt x="423" y="969"/>
                </a:lnTo>
                <a:lnTo>
                  <a:pt x="292" y="914"/>
                </a:lnTo>
                <a:lnTo>
                  <a:pt x="303" y="890"/>
                </a:lnTo>
                <a:lnTo>
                  <a:pt x="483" y="965"/>
                </a:lnTo>
                <a:lnTo>
                  <a:pt x="471" y="992"/>
                </a:lnTo>
                <a:lnTo>
                  <a:pt x="317" y="995"/>
                </a:lnTo>
                <a:lnTo>
                  <a:pt x="316" y="996"/>
                </a:lnTo>
                <a:lnTo>
                  <a:pt x="447" y="1051"/>
                </a:lnTo>
                <a:lnTo>
                  <a:pt x="437" y="1075"/>
                </a:lnTo>
                <a:lnTo>
                  <a:pt x="436" y="1075"/>
                </a:lnTo>
                <a:close/>
                <a:moveTo>
                  <a:pt x="347" y="1087"/>
                </a:moveTo>
                <a:lnTo>
                  <a:pt x="274" y="1084"/>
                </a:lnTo>
                <a:lnTo>
                  <a:pt x="274" y="1086"/>
                </a:lnTo>
                <a:lnTo>
                  <a:pt x="335" y="1124"/>
                </a:lnTo>
                <a:lnTo>
                  <a:pt x="347" y="1087"/>
                </a:lnTo>
                <a:close/>
                <a:moveTo>
                  <a:pt x="560" y="733"/>
                </a:moveTo>
                <a:cubicBezTo>
                  <a:pt x="579" y="746"/>
                  <a:pt x="589" y="764"/>
                  <a:pt x="589" y="779"/>
                </a:cubicBezTo>
                <a:cubicBezTo>
                  <a:pt x="590" y="807"/>
                  <a:pt x="554" y="847"/>
                  <a:pt x="533" y="845"/>
                </a:cubicBezTo>
                <a:lnTo>
                  <a:pt x="532" y="845"/>
                </a:lnTo>
                <a:lnTo>
                  <a:pt x="531" y="844"/>
                </a:lnTo>
                <a:lnTo>
                  <a:pt x="529" y="844"/>
                </a:lnTo>
                <a:lnTo>
                  <a:pt x="529" y="844"/>
                </a:lnTo>
                <a:cubicBezTo>
                  <a:pt x="517" y="845"/>
                  <a:pt x="502" y="838"/>
                  <a:pt x="492" y="831"/>
                </a:cubicBezTo>
                <a:lnTo>
                  <a:pt x="379" y="751"/>
                </a:lnTo>
                <a:lnTo>
                  <a:pt x="394" y="730"/>
                </a:lnTo>
                <a:lnTo>
                  <a:pt x="507" y="809"/>
                </a:lnTo>
                <a:cubicBezTo>
                  <a:pt x="516" y="816"/>
                  <a:pt x="526" y="819"/>
                  <a:pt x="531" y="819"/>
                </a:cubicBezTo>
                <a:lnTo>
                  <a:pt x="532" y="819"/>
                </a:lnTo>
                <a:lnTo>
                  <a:pt x="532" y="819"/>
                </a:lnTo>
                <a:lnTo>
                  <a:pt x="533" y="819"/>
                </a:lnTo>
                <a:cubicBezTo>
                  <a:pt x="548" y="819"/>
                  <a:pt x="565" y="797"/>
                  <a:pt x="564" y="786"/>
                </a:cubicBezTo>
                <a:lnTo>
                  <a:pt x="564" y="785"/>
                </a:lnTo>
                <a:lnTo>
                  <a:pt x="564" y="785"/>
                </a:lnTo>
                <a:lnTo>
                  <a:pt x="564" y="784"/>
                </a:lnTo>
                <a:lnTo>
                  <a:pt x="564" y="784"/>
                </a:lnTo>
                <a:lnTo>
                  <a:pt x="564" y="783"/>
                </a:lnTo>
                <a:lnTo>
                  <a:pt x="564" y="783"/>
                </a:lnTo>
                <a:cubicBezTo>
                  <a:pt x="564" y="773"/>
                  <a:pt x="556" y="762"/>
                  <a:pt x="545" y="755"/>
                </a:cubicBezTo>
                <a:lnTo>
                  <a:pt x="432" y="675"/>
                </a:lnTo>
                <a:lnTo>
                  <a:pt x="447" y="654"/>
                </a:lnTo>
                <a:lnTo>
                  <a:pt x="560" y="733"/>
                </a:lnTo>
                <a:close/>
                <a:moveTo>
                  <a:pt x="683" y="679"/>
                </a:moveTo>
                <a:lnTo>
                  <a:pt x="664" y="700"/>
                </a:lnTo>
                <a:lnTo>
                  <a:pt x="516" y="654"/>
                </a:lnTo>
                <a:lnTo>
                  <a:pt x="515" y="655"/>
                </a:lnTo>
                <a:lnTo>
                  <a:pt x="622" y="748"/>
                </a:lnTo>
                <a:lnTo>
                  <a:pt x="605" y="768"/>
                </a:lnTo>
                <a:lnTo>
                  <a:pt x="457" y="639"/>
                </a:lnTo>
                <a:lnTo>
                  <a:pt x="476" y="618"/>
                </a:lnTo>
                <a:lnTo>
                  <a:pt x="624" y="664"/>
                </a:lnTo>
                <a:lnTo>
                  <a:pt x="625" y="663"/>
                </a:lnTo>
                <a:lnTo>
                  <a:pt x="518" y="570"/>
                </a:lnTo>
                <a:lnTo>
                  <a:pt x="536" y="550"/>
                </a:lnTo>
                <a:lnTo>
                  <a:pt x="683" y="679"/>
                </a:lnTo>
                <a:close/>
                <a:moveTo>
                  <a:pt x="735" y="630"/>
                </a:moveTo>
                <a:lnTo>
                  <a:pt x="716" y="648"/>
                </a:lnTo>
                <a:lnTo>
                  <a:pt x="583" y="503"/>
                </a:lnTo>
                <a:lnTo>
                  <a:pt x="603" y="486"/>
                </a:lnTo>
                <a:lnTo>
                  <a:pt x="735" y="630"/>
                </a:lnTo>
                <a:close/>
                <a:moveTo>
                  <a:pt x="756" y="368"/>
                </a:moveTo>
                <a:lnTo>
                  <a:pt x="826" y="562"/>
                </a:lnTo>
                <a:lnTo>
                  <a:pt x="808" y="575"/>
                </a:lnTo>
                <a:lnTo>
                  <a:pt x="645" y="449"/>
                </a:lnTo>
                <a:lnTo>
                  <a:pt x="667" y="432"/>
                </a:lnTo>
                <a:lnTo>
                  <a:pt x="787" y="530"/>
                </a:lnTo>
                <a:lnTo>
                  <a:pt x="789" y="529"/>
                </a:lnTo>
                <a:lnTo>
                  <a:pt x="733" y="384"/>
                </a:lnTo>
                <a:lnTo>
                  <a:pt x="756" y="368"/>
                </a:lnTo>
                <a:close/>
                <a:moveTo>
                  <a:pt x="967" y="475"/>
                </a:moveTo>
                <a:lnTo>
                  <a:pt x="865" y="532"/>
                </a:lnTo>
                <a:lnTo>
                  <a:pt x="771" y="360"/>
                </a:lnTo>
                <a:lnTo>
                  <a:pt x="867" y="307"/>
                </a:lnTo>
                <a:lnTo>
                  <a:pt x="878" y="326"/>
                </a:lnTo>
                <a:lnTo>
                  <a:pt x="804" y="367"/>
                </a:lnTo>
                <a:lnTo>
                  <a:pt x="834" y="420"/>
                </a:lnTo>
                <a:lnTo>
                  <a:pt x="901" y="382"/>
                </a:lnTo>
                <a:lnTo>
                  <a:pt x="912" y="401"/>
                </a:lnTo>
                <a:lnTo>
                  <a:pt x="844" y="439"/>
                </a:lnTo>
                <a:lnTo>
                  <a:pt x="878" y="500"/>
                </a:lnTo>
                <a:lnTo>
                  <a:pt x="955" y="457"/>
                </a:lnTo>
                <a:lnTo>
                  <a:pt x="892" y="294"/>
                </a:lnTo>
                <a:cubicBezTo>
                  <a:pt x="953" y="271"/>
                  <a:pt x="967" y="266"/>
                  <a:pt x="967" y="266"/>
                </a:cubicBezTo>
                <a:lnTo>
                  <a:pt x="968" y="266"/>
                </a:lnTo>
                <a:cubicBezTo>
                  <a:pt x="968" y="267"/>
                  <a:pt x="966" y="268"/>
                  <a:pt x="965" y="268"/>
                </a:cubicBezTo>
                <a:cubicBezTo>
                  <a:pt x="964" y="269"/>
                  <a:pt x="963" y="270"/>
                  <a:pt x="963" y="270"/>
                </a:cubicBezTo>
                <a:lnTo>
                  <a:pt x="963" y="271"/>
                </a:lnTo>
                <a:lnTo>
                  <a:pt x="963" y="271"/>
                </a:lnTo>
                <a:cubicBezTo>
                  <a:pt x="963" y="271"/>
                  <a:pt x="970" y="269"/>
                  <a:pt x="975" y="268"/>
                </a:cubicBezTo>
                <a:lnTo>
                  <a:pt x="977" y="267"/>
                </a:lnTo>
                <a:lnTo>
                  <a:pt x="978" y="267"/>
                </a:lnTo>
                <a:lnTo>
                  <a:pt x="979" y="267"/>
                </a:lnTo>
                <a:lnTo>
                  <a:pt x="981" y="267"/>
                </a:lnTo>
                <a:cubicBezTo>
                  <a:pt x="1008" y="266"/>
                  <a:pt x="1029" y="305"/>
                  <a:pt x="1028" y="324"/>
                </a:cubicBezTo>
                <a:lnTo>
                  <a:pt x="1028" y="325"/>
                </a:lnTo>
                <a:lnTo>
                  <a:pt x="1028" y="327"/>
                </a:lnTo>
                <a:lnTo>
                  <a:pt x="1028" y="327"/>
                </a:lnTo>
                <a:lnTo>
                  <a:pt x="1028" y="328"/>
                </a:lnTo>
                <a:cubicBezTo>
                  <a:pt x="1028" y="342"/>
                  <a:pt x="1016" y="360"/>
                  <a:pt x="1007" y="366"/>
                </a:cubicBezTo>
                <a:lnTo>
                  <a:pt x="1079" y="432"/>
                </a:lnTo>
                <a:lnTo>
                  <a:pt x="1053" y="442"/>
                </a:lnTo>
                <a:lnTo>
                  <a:pt x="984" y="378"/>
                </a:lnTo>
                <a:lnTo>
                  <a:pt x="956" y="388"/>
                </a:lnTo>
                <a:lnTo>
                  <a:pt x="987" y="467"/>
                </a:lnTo>
                <a:lnTo>
                  <a:pt x="967" y="475"/>
                </a:lnTo>
                <a:lnTo>
                  <a:pt x="967" y="475"/>
                </a:lnTo>
                <a:close/>
                <a:moveTo>
                  <a:pt x="999" y="313"/>
                </a:moveTo>
                <a:cubicBezTo>
                  <a:pt x="993" y="298"/>
                  <a:pt x="979" y="291"/>
                  <a:pt x="971" y="291"/>
                </a:cubicBezTo>
                <a:lnTo>
                  <a:pt x="971" y="291"/>
                </a:lnTo>
                <a:lnTo>
                  <a:pt x="970" y="291"/>
                </a:lnTo>
                <a:lnTo>
                  <a:pt x="970" y="291"/>
                </a:lnTo>
                <a:lnTo>
                  <a:pt x="969" y="291"/>
                </a:lnTo>
                <a:cubicBezTo>
                  <a:pt x="965" y="292"/>
                  <a:pt x="963" y="293"/>
                  <a:pt x="963" y="293"/>
                </a:cubicBezTo>
                <a:lnTo>
                  <a:pt x="962" y="293"/>
                </a:lnTo>
                <a:lnTo>
                  <a:pt x="962" y="293"/>
                </a:lnTo>
                <a:lnTo>
                  <a:pt x="962" y="292"/>
                </a:lnTo>
                <a:lnTo>
                  <a:pt x="962" y="292"/>
                </a:lnTo>
                <a:lnTo>
                  <a:pt x="961" y="292"/>
                </a:lnTo>
                <a:cubicBezTo>
                  <a:pt x="962" y="291"/>
                  <a:pt x="950" y="296"/>
                  <a:pt x="924" y="305"/>
                </a:cubicBezTo>
                <a:lnTo>
                  <a:pt x="949" y="368"/>
                </a:lnTo>
                <a:cubicBezTo>
                  <a:pt x="994" y="351"/>
                  <a:pt x="1001" y="345"/>
                  <a:pt x="1000" y="342"/>
                </a:cubicBezTo>
                <a:cubicBezTo>
                  <a:pt x="1000" y="341"/>
                  <a:pt x="999" y="339"/>
                  <a:pt x="999" y="339"/>
                </a:cubicBezTo>
                <a:cubicBezTo>
                  <a:pt x="998" y="338"/>
                  <a:pt x="997" y="336"/>
                  <a:pt x="997" y="336"/>
                </a:cubicBezTo>
                <a:cubicBezTo>
                  <a:pt x="997" y="334"/>
                  <a:pt x="1000" y="330"/>
                  <a:pt x="1002" y="328"/>
                </a:cubicBezTo>
                <a:lnTo>
                  <a:pt x="1002" y="328"/>
                </a:lnTo>
                <a:cubicBezTo>
                  <a:pt x="1002" y="324"/>
                  <a:pt x="1000" y="317"/>
                  <a:pt x="999" y="313"/>
                </a:cubicBezTo>
                <a:close/>
                <a:moveTo>
                  <a:pt x="1173" y="352"/>
                </a:moveTo>
                <a:cubicBezTo>
                  <a:pt x="1175" y="357"/>
                  <a:pt x="1175" y="364"/>
                  <a:pt x="1175" y="368"/>
                </a:cubicBezTo>
                <a:lnTo>
                  <a:pt x="1175" y="368"/>
                </a:lnTo>
                <a:lnTo>
                  <a:pt x="1175" y="368"/>
                </a:lnTo>
                <a:lnTo>
                  <a:pt x="1175" y="370"/>
                </a:lnTo>
                <a:lnTo>
                  <a:pt x="1175" y="371"/>
                </a:lnTo>
                <a:cubicBezTo>
                  <a:pt x="1176" y="402"/>
                  <a:pt x="1139" y="425"/>
                  <a:pt x="1107" y="424"/>
                </a:cubicBezTo>
                <a:cubicBezTo>
                  <a:pt x="1079" y="421"/>
                  <a:pt x="1061" y="412"/>
                  <a:pt x="1053" y="375"/>
                </a:cubicBezTo>
                <a:lnTo>
                  <a:pt x="1079" y="368"/>
                </a:lnTo>
                <a:cubicBezTo>
                  <a:pt x="1084" y="397"/>
                  <a:pt x="1097" y="399"/>
                  <a:pt x="1107" y="400"/>
                </a:cubicBezTo>
                <a:cubicBezTo>
                  <a:pt x="1109" y="401"/>
                  <a:pt x="1112" y="402"/>
                  <a:pt x="1113" y="402"/>
                </a:cubicBezTo>
                <a:lnTo>
                  <a:pt x="1114" y="402"/>
                </a:lnTo>
                <a:lnTo>
                  <a:pt x="1115" y="402"/>
                </a:lnTo>
                <a:cubicBezTo>
                  <a:pt x="1132" y="402"/>
                  <a:pt x="1151" y="385"/>
                  <a:pt x="1150" y="373"/>
                </a:cubicBezTo>
                <a:lnTo>
                  <a:pt x="1150" y="372"/>
                </a:lnTo>
                <a:lnTo>
                  <a:pt x="1150" y="371"/>
                </a:lnTo>
                <a:lnTo>
                  <a:pt x="1150" y="371"/>
                </a:lnTo>
                <a:lnTo>
                  <a:pt x="1150" y="370"/>
                </a:lnTo>
                <a:lnTo>
                  <a:pt x="1150" y="369"/>
                </a:lnTo>
                <a:cubicBezTo>
                  <a:pt x="1151" y="344"/>
                  <a:pt x="1119" y="333"/>
                  <a:pt x="1099" y="332"/>
                </a:cubicBezTo>
                <a:cubicBezTo>
                  <a:pt x="1057" y="328"/>
                  <a:pt x="1036" y="311"/>
                  <a:pt x="1035" y="279"/>
                </a:cubicBezTo>
                <a:cubicBezTo>
                  <a:pt x="1035" y="248"/>
                  <a:pt x="1065" y="224"/>
                  <a:pt x="1098" y="226"/>
                </a:cubicBezTo>
                <a:cubicBezTo>
                  <a:pt x="1125" y="225"/>
                  <a:pt x="1143" y="251"/>
                  <a:pt x="1147" y="268"/>
                </a:cubicBezTo>
                <a:lnTo>
                  <a:pt x="1121" y="275"/>
                </a:lnTo>
                <a:cubicBezTo>
                  <a:pt x="1119" y="260"/>
                  <a:pt x="1104" y="249"/>
                  <a:pt x="1094" y="249"/>
                </a:cubicBezTo>
                <a:lnTo>
                  <a:pt x="1094" y="249"/>
                </a:lnTo>
                <a:lnTo>
                  <a:pt x="1093" y="249"/>
                </a:lnTo>
                <a:lnTo>
                  <a:pt x="1092" y="249"/>
                </a:lnTo>
                <a:lnTo>
                  <a:pt x="1092" y="249"/>
                </a:lnTo>
                <a:cubicBezTo>
                  <a:pt x="1076" y="248"/>
                  <a:pt x="1060" y="263"/>
                  <a:pt x="1061" y="273"/>
                </a:cubicBezTo>
                <a:lnTo>
                  <a:pt x="1061" y="274"/>
                </a:lnTo>
                <a:lnTo>
                  <a:pt x="1061" y="274"/>
                </a:lnTo>
                <a:lnTo>
                  <a:pt x="1061" y="275"/>
                </a:lnTo>
                <a:lnTo>
                  <a:pt x="1061" y="276"/>
                </a:lnTo>
                <a:cubicBezTo>
                  <a:pt x="1062" y="301"/>
                  <a:pt x="1080" y="306"/>
                  <a:pt x="1108" y="309"/>
                </a:cubicBezTo>
                <a:cubicBezTo>
                  <a:pt x="1143" y="313"/>
                  <a:pt x="1169" y="330"/>
                  <a:pt x="1173" y="352"/>
                </a:cubicBezTo>
                <a:close/>
                <a:moveTo>
                  <a:pt x="1256" y="395"/>
                </a:moveTo>
                <a:lnTo>
                  <a:pt x="1230" y="400"/>
                </a:lnTo>
                <a:lnTo>
                  <a:pt x="1200" y="206"/>
                </a:lnTo>
                <a:lnTo>
                  <a:pt x="1227" y="202"/>
                </a:lnTo>
                <a:lnTo>
                  <a:pt x="1256" y="395"/>
                </a:lnTo>
                <a:close/>
                <a:moveTo>
                  <a:pt x="1416" y="218"/>
                </a:moveTo>
                <a:lnTo>
                  <a:pt x="1371" y="218"/>
                </a:lnTo>
                <a:lnTo>
                  <a:pt x="1369" y="391"/>
                </a:lnTo>
                <a:lnTo>
                  <a:pt x="1342" y="391"/>
                </a:lnTo>
                <a:lnTo>
                  <a:pt x="1344" y="217"/>
                </a:lnTo>
                <a:lnTo>
                  <a:pt x="1299" y="217"/>
                </a:lnTo>
                <a:lnTo>
                  <a:pt x="1299" y="195"/>
                </a:lnTo>
                <a:lnTo>
                  <a:pt x="1417" y="196"/>
                </a:lnTo>
                <a:lnTo>
                  <a:pt x="1416" y="218"/>
                </a:lnTo>
                <a:close/>
                <a:moveTo>
                  <a:pt x="1564" y="216"/>
                </a:moveTo>
                <a:lnTo>
                  <a:pt x="1496" y="315"/>
                </a:lnTo>
                <a:lnTo>
                  <a:pt x="1483" y="402"/>
                </a:lnTo>
                <a:lnTo>
                  <a:pt x="1457" y="399"/>
                </a:lnTo>
                <a:lnTo>
                  <a:pt x="1470" y="312"/>
                </a:lnTo>
                <a:lnTo>
                  <a:pt x="1432" y="197"/>
                </a:lnTo>
                <a:lnTo>
                  <a:pt x="1458" y="201"/>
                </a:lnTo>
                <a:lnTo>
                  <a:pt x="1485" y="289"/>
                </a:lnTo>
                <a:lnTo>
                  <a:pt x="1487" y="289"/>
                </a:lnTo>
                <a:lnTo>
                  <a:pt x="1538" y="212"/>
                </a:lnTo>
                <a:lnTo>
                  <a:pt x="1564" y="216"/>
                </a:lnTo>
                <a:close/>
                <a:moveTo>
                  <a:pt x="1789" y="396"/>
                </a:moveTo>
                <a:cubicBezTo>
                  <a:pt x="1768" y="448"/>
                  <a:pt x="1739" y="470"/>
                  <a:pt x="1716" y="469"/>
                </a:cubicBezTo>
                <a:cubicBezTo>
                  <a:pt x="1685" y="471"/>
                  <a:pt x="1655" y="443"/>
                  <a:pt x="1656" y="413"/>
                </a:cubicBezTo>
                <a:cubicBezTo>
                  <a:pt x="1653" y="361"/>
                  <a:pt x="1708" y="267"/>
                  <a:pt x="1739" y="273"/>
                </a:cubicBezTo>
                <a:lnTo>
                  <a:pt x="1741" y="273"/>
                </a:lnTo>
                <a:lnTo>
                  <a:pt x="1743" y="273"/>
                </a:lnTo>
                <a:lnTo>
                  <a:pt x="1744" y="274"/>
                </a:lnTo>
                <a:lnTo>
                  <a:pt x="1746" y="274"/>
                </a:lnTo>
                <a:cubicBezTo>
                  <a:pt x="1777" y="274"/>
                  <a:pt x="1806" y="301"/>
                  <a:pt x="1805" y="329"/>
                </a:cubicBezTo>
                <a:lnTo>
                  <a:pt x="1805" y="331"/>
                </a:lnTo>
                <a:lnTo>
                  <a:pt x="1805" y="332"/>
                </a:lnTo>
                <a:lnTo>
                  <a:pt x="1805" y="333"/>
                </a:lnTo>
                <a:lnTo>
                  <a:pt x="1805" y="334"/>
                </a:lnTo>
                <a:cubicBezTo>
                  <a:pt x="1806" y="350"/>
                  <a:pt x="1797" y="376"/>
                  <a:pt x="1789" y="396"/>
                </a:cubicBezTo>
                <a:close/>
                <a:moveTo>
                  <a:pt x="1763" y="385"/>
                </a:moveTo>
                <a:cubicBezTo>
                  <a:pt x="1774" y="361"/>
                  <a:pt x="1780" y="340"/>
                  <a:pt x="1779" y="330"/>
                </a:cubicBezTo>
                <a:lnTo>
                  <a:pt x="1779" y="330"/>
                </a:lnTo>
                <a:lnTo>
                  <a:pt x="1779" y="329"/>
                </a:lnTo>
                <a:cubicBezTo>
                  <a:pt x="1780" y="310"/>
                  <a:pt x="1762" y="297"/>
                  <a:pt x="1752" y="297"/>
                </a:cubicBezTo>
                <a:lnTo>
                  <a:pt x="1752" y="297"/>
                </a:lnTo>
                <a:lnTo>
                  <a:pt x="1751" y="297"/>
                </a:lnTo>
                <a:lnTo>
                  <a:pt x="1751" y="297"/>
                </a:lnTo>
                <a:lnTo>
                  <a:pt x="1750" y="297"/>
                </a:lnTo>
                <a:lnTo>
                  <a:pt x="1749" y="296"/>
                </a:lnTo>
                <a:lnTo>
                  <a:pt x="1748" y="296"/>
                </a:lnTo>
                <a:lnTo>
                  <a:pt x="1747" y="295"/>
                </a:lnTo>
                <a:lnTo>
                  <a:pt x="1746" y="295"/>
                </a:lnTo>
                <a:lnTo>
                  <a:pt x="1745" y="295"/>
                </a:lnTo>
                <a:cubicBezTo>
                  <a:pt x="1723" y="293"/>
                  <a:pt x="1681" y="382"/>
                  <a:pt x="1681" y="413"/>
                </a:cubicBezTo>
                <a:cubicBezTo>
                  <a:pt x="1681" y="433"/>
                  <a:pt x="1698" y="447"/>
                  <a:pt x="1708" y="446"/>
                </a:cubicBezTo>
                <a:lnTo>
                  <a:pt x="1709" y="446"/>
                </a:lnTo>
                <a:lnTo>
                  <a:pt x="1710" y="446"/>
                </a:lnTo>
                <a:lnTo>
                  <a:pt x="1710" y="446"/>
                </a:lnTo>
                <a:lnTo>
                  <a:pt x="1711" y="446"/>
                </a:lnTo>
                <a:lnTo>
                  <a:pt x="1712" y="446"/>
                </a:lnTo>
                <a:cubicBezTo>
                  <a:pt x="1726" y="448"/>
                  <a:pt x="1746" y="428"/>
                  <a:pt x="1763" y="385"/>
                </a:cubicBezTo>
                <a:close/>
                <a:moveTo>
                  <a:pt x="1937" y="393"/>
                </a:moveTo>
                <a:lnTo>
                  <a:pt x="1855" y="346"/>
                </a:lnTo>
                <a:lnTo>
                  <a:pt x="1823" y="402"/>
                </a:lnTo>
                <a:lnTo>
                  <a:pt x="1885" y="437"/>
                </a:lnTo>
                <a:lnTo>
                  <a:pt x="1874" y="456"/>
                </a:lnTo>
                <a:lnTo>
                  <a:pt x="1813" y="421"/>
                </a:lnTo>
                <a:lnTo>
                  <a:pt x="1768" y="497"/>
                </a:lnTo>
                <a:lnTo>
                  <a:pt x="1745" y="483"/>
                </a:lnTo>
                <a:lnTo>
                  <a:pt x="1844" y="314"/>
                </a:lnTo>
                <a:lnTo>
                  <a:pt x="1948" y="375"/>
                </a:lnTo>
                <a:lnTo>
                  <a:pt x="1937" y="393"/>
                </a:lnTo>
                <a:close/>
                <a:moveTo>
                  <a:pt x="2144" y="565"/>
                </a:moveTo>
                <a:lnTo>
                  <a:pt x="2110" y="534"/>
                </a:lnTo>
                <a:lnTo>
                  <a:pt x="1991" y="661"/>
                </a:lnTo>
                <a:lnTo>
                  <a:pt x="1972" y="642"/>
                </a:lnTo>
                <a:lnTo>
                  <a:pt x="2091" y="516"/>
                </a:lnTo>
                <a:lnTo>
                  <a:pt x="2058" y="484"/>
                </a:lnTo>
                <a:lnTo>
                  <a:pt x="2073" y="469"/>
                </a:lnTo>
                <a:lnTo>
                  <a:pt x="2159" y="550"/>
                </a:lnTo>
                <a:lnTo>
                  <a:pt x="2144" y="565"/>
                </a:lnTo>
                <a:close/>
                <a:moveTo>
                  <a:pt x="2100" y="783"/>
                </a:moveTo>
                <a:lnTo>
                  <a:pt x="2025" y="694"/>
                </a:lnTo>
                <a:lnTo>
                  <a:pt x="2175" y="567"/>
                </a:lnTo>
                <a:lnTo>
                  <a:pt x="2246" y="652"/>
                </a:lnTo>
                <a:lnTo>
                  <a:pt x="2230" y="666"/>
                </a:lnTo>
                <a:lnTo>
                  <a:pt x="2175" y="602"/>
                </a:lnTo>
                <a:lnTo>
                  <a:pt x="2129" y="641"/>
                </a:lnTo>
                <a:lnTo>
                  <a:pt x="2179" y="700"/>
                </a:lnTo>
                <a:lnTo>
                  <a:pt x="2163" y="714"/>
                </a:lnTo>
                <a:lnTo>
                  <a:pt x="2112" y="655"/>
                </a:lnTo>
                <a:lnTo>
                  <a:pt x="2059" y="700"/>
                </a:lnTo>
                <a:lnTo>
                  <a:pt x="2117" y="769"/>
                </a:lnTo>
                <a:lnTo>
                  <a:pt x="2100" y="783"/>
                </a:lnTo>
                <a:close/>
                <a:moveTo>
                  <a:pt x="2232" y="840"/>
                </a:moveTo>
                <a:cubicBezTo>
                  <a:pt x="2211" y="853"/>
                  <a:pt x="2190" y="859"/>
                  <a:pt x="2179" y="859"/>
                </a:cubicBezTo>
                <a:lnTo>
                  <a:pt x="2178" y="859"/>
                </a:lnTo>
                <a:cubicBezTo>
                  <a:pt x="2147" y="860"/>
                  <a:pt x="2122" y="831"/>
                  <a:pt x="2122" y="802"/>
                </a:cubicBezTo>
                <a:lnTo>
                  <a:pt x="2122" y="800"/>
                </a:lnTo>
                <a:lnTo>
                  <a:pt x="2121" y="798"/>
                </a:lnTo>
                <a:lnTo>
                  <a:pt x="2121" y="796"/>
                </a:lnTo>
                <a:lnTo>
                  <a:pt x="2121" y="795"/>
                </a:lnTo>
                <a:cubicBezTo>
                  <a:pt x="2119" y="756"/>
                  <a:pt x="2208" y="696"/>
                  <a:pt x="2248" y="699"/>
                </a:cubicBezTo>
                <a:lnTo>
                  <a:pt x="2250" y="698"/>
                </a:lnTo>
                <a:lnTo>
                  <a:pt x="2251" y="698"/>
                </a:lnTo>
                <a:cubicBezTo>
                  <a:pt x="2287" y="698"/>
                  <a:pt x="2309" y="732"/>
                  <a:pt x="2309" y="752"/>
                </a:cubicBezTo>
                <a:lnTo>
                  <a:pt x="2309" y="753"/>
                </a:lnTo>
                <a:lnTo>
                  <a:pt x="2309" y="754"/>
                </a:lnTo>
                <a:lnTo>
                  <a:pt x="2309" y="755"/>
                </a:lnTo>
                <a:lnTo>
                  <a:pt x="2309" y="756"/>
                </a:lnTo>
                <a:cubicBezTo>
                  <a:pt x="2309" y="777"/>
                  <a:pt x="2293" y="800"/>
                  <a:pt x="2271" y="812"/>
                </a:cubicBezTo>
                <a:lnTo>
                  <a:pt x="2257" y="791"/>
                </a:lnTo>
                <a:cubicBezTo>
                  <a:pt x="2277" y="778"/>
                  <a:pt x="2287" y="763"/>
                  <a:pt x="2286" y="753"/>
                </a:cubicBezTo>
                <a:lnTo>
                  <a:pt x="2286" y="752"/>
                </a:lnTo>
                <a:lnTo>
                  <a:pt x="2286" y="751"/>
                </a:lnTo>
                <a:cubicBezTo>
                  <a:pt x="2287" y="738"/>
                  <a:pt x="2271" y="722"/>
                  <a:pt x="2256" y="722"/>
                </a:cubicBezTo>
                <a:lnTo>
                  <a:pt x="2255" y="722"/>
                </a:lnTo>
                <a:lnTo>
                  <a:pt x="2254" y="722"/>
                </a:lnTo>
                <a:lnTo>
                  <a:pt x="2253" y="723"/>
                </a:lnTo>
                <a:lnTo>
                  <a:pt x="2251" y="722"/>
                </a:lnTo>
                <a:cubicBezTo>
                  <a:pt x="2218" y="722"/>
                  <a:pt x="2142" y="780"/>
                  <a:pt x="2144" y="800"/>
                </a:cubicBezTo>
                <a:lnTo>
                  <a:pt x="2144" y="801"/>
                </a:lnTo>
                <a:lnTo>
                  <a:pt x="2144" y="803"/>
                </a:lnTo>
                <a:lnTo>
                  <a:pt x="2144" y="803"/>
                </a:lnTo>
                <a:lnTo>
                  <a:pt x="2145" y="804"/>
                </a:lnTo>
                <a:lnTo>
                  <a:pt x="2145" y="805"/>
                </a:lnTo>
                <a:lnTo>
                  <a:pt x="2145" y="806"/>
                </a:lnTo>
                <a:lnTo>
                  <a:pt x="2145" y="807"/>
                </a:lnTo>
                <a:cubicBezTo>
                  <a:pt x="2145" y="823"/>
                  <a:pt x="2161" y="835"/>
                  <a:pt x="2175" y="835"/>
                </a:cubicBezTo>
                <a:lnTo>
                  <a:pt x="2176" y="835"/>
                </a:lnTo>
                <a:lnTo>
                  <a:pt x="2177" y="835"/>
                </a:lnTo>
                <a:cubicBezTo>
                  <a:pt x="2186" y="835"/>
                  <a:pt x="2203" y="827"/>
                  <a:pt x="2217" y="818"/>
                </a:cubicBezTo>
                <a:lnTo>
                  <a:pt x="2232" y="840"/>
                </a:lnTo>
                <a:close/>
                <a:moveTo>
                  <a:pt x="2219" y="982"/>
                </a:moveTo>
                <a:lnTo>
                  <a:pt x="2207" y="958"/>
                </a:lnTo>
                <a:lnTo>
                  <a:pt x="2288" y="915"/>
                </a:lnTo>
                <a:lnTo>
                  <a:pt x="2257" y="858"/>
                </a:lnTo>
                <a:lnTo>
                  <a:pt x="2176" y="901"/>
                </a:lnTo>
                <a:lnTo>
                  <a:pt x="2164" y="877"/>
                </a:lnTo>
                <a:lnTo>
                  <a:pt x="2337" y="786"/>
                </a:lnTo>
                <a:lnTo>
                  <a:pt x="2349" y="809"/>
                </a:lnTo>
                <a:lnTo>
                  <a:pt x="2276" y="848"/>
                </a:lnTo>
                <a:lnTo>
                  <a:pt x="2307" y="905"/>
                </a:lnTo>
                <a:lnTo>
                  <a:pt x="2380" y="867"/>
                </a:lnTo>
                <a:lnTo>
                  <a:pt x="2392" y="890"/>
                </a:lnTo>
                <a:lnTo>
                  <a:pt x="2233" y="974"/>
                </a:lnTo>
                <a:lnTo>
                  <a:pt x="2400" y="906"/>
                </a:lnTo>
                <a:lnTo>
                  <a:pt x="2411" y="933"/>
                </a:lnTo>
                <a:lnTo>
                  <a:pt x="2303" y="1044"/>
                </a:lnTo>
                <a:lnTo>
                  <a:pt x="2304" y="1046"/>
                </a:lnTo>
                <a:lnTo>
                  <a:pt x="2435" y="992"/>
                </a:lnTo>
                <a:lnTo>
                  <a:pt x="2445" y="1016"/>
                </a:lnTo>
                <a:lnTo>
                  <a:pt x="2264" y="1090"/>
                </a:lnTo>
                <a:lnTo>
                  <a:pt x="2253" y="1064"/>
                </a:lnTo>
                <a:lnTo>
                  <a:pt x="2361" y="952"/>
                </a:lnTo>
                <a:lnTo>
                  <a:pt x="2360" y="951"/>
                </a:lnTo>
                <a:lnTo>
                  <a:pt x="2229" y="1004"/>
                </a:lnTo>
                <a:lnTo>
                  <a:pt x="2219" y="981"/>
                </a:lnTo>
                <a:lnTo>
                  <a:pt x="2219" y="982"/>
                </a:lnTo>
                <a:close/>
                <a:moveTo>
                  <a:pt x="2392" y="1179"/>
                </a:moveTo>
                <a:cubicBezTo>
                  <a:pt x="2372" y="1186"/>
                  <a:pt x="2351" y="1189"/>
                  <a:pt x="2339" y="1189"/>
                </a:cubicBezTo>
                <a:lnTo>
                  <a:pt x="2339" y="1189"/>
                </a:lnTo>
                <a:lnTo>
                  <a:pt x="2338" y="1189"/>
                </a:lnTo>
                <a:lnTo>
                  <a:pt x="2336" y="1189"/>
                </a:lnTo>
                <a:cubicBezTo>
                  <a:pt x="2297" y="1190"/>
                  <a:pt x="2276" y="1158"/>
                  <a:pt x="2276" y="1130"/>
                </a:cubicBezTo>
                <a:lnTo>
                  <a:pt x="2275" y="1128"/>
                </a:lnTo>
                <a:lnTo>
                  <a:pt x="2275" y="1126"/>
                </a:lnTo>
                <a:lnTo>
                  <a:pt x="2275" y="1124"/>
                </a:lnTo>
                <a:lnTo>
                  <a:pt x="2274" y="1122"/>
                </a:lnTo>
                <a:cubicBezTo>
                  <a:pt x="2272" y="1085"/>
                  <a:pt x="2360" y="1048"/>
                  <a:pt x="2412" y="1048"/>
                </a:cubicBezTo>
                <a:cubicBezTo>
                  <a:pt x="2454" y="1047"/>
                  <a:pt x="2474" y="1082"/>
                  <a:pt x="2473" y="1111"/>
                </a:cubicBezTo>
                <a:cubicBezTo>
                  <a:pt x="2475" y="1140"/>
                  <a:pt x="2443" y="1166"/>
                  <a:pt x="2392" y="1179"/>
                </a:cubicBezTo>
                <a:close/>
                <a:moveTo>
                  <a:pt x="2385" y="1153"/>
                </a:moveTo>
                <a:cubicBezTo>
                  <a:pt x="2441" y="1138"/>
                  <a:pt x="2451" y="1119"/>
                  <a:pt x="2451" y="1105"/>
                </a:cubicBezTo>
                <a:lnTo>
                  <a:pt x="2451" y="1104"/>
                </a:lnTo>
                <a:lnTo>
                  <a:pt x="2451" y="1104"/>
                </a:lnTo>
                <a:lnTo>
                  <a:pt x="2451" y="1103"/>
                </a:lnTo>
                <a:lnTo>
                  <a:pt x="2451" y="1103"/>
                </a:lnTo>
                <a:cubicBezTo>
                  <a:pt x="2452" y="1090"/>
                  <a:pt x="2433" y="1074"/>
                  <a:pt x="2417" y="1074"/>
                </a:cubicBezTo>
                <a:lnTo>
                  <a:pt x="2416" y="1074"/>
                </a:lnTo>
                <a:lnTo>
                  <a:pt x="2415" y="1075"/>
                </a:lnTo>
                <a:lnTo>
                  <a:pt x="2414" y="1075"/>
                </a:lnTo>
                <a:cubicBezTo>
                  <a:pt x="2360" y="1077"/>
                  <a:pt x="2294" y="1111"/>
                  <a:pt x="2296" y="1128"/>
                </a:cubicBezTo>
                <a:cubicBezTo>
                  <a:pt x="2296" y="1130"/>
                  <a:pt x="2297" y="1134"/>
                  <a:pt x="2298" y="1134"/>
                </a:cubicBezTo>
                <a:lnTo>
                  <a:pt x="2298" y="1135"/>
                </a:lnTo>
                <a:lnTo>
                  <a:pt x="2298" y="1135"/>
                </a:lnTo>
                <a:lnTo>
                  <a:pt x="2298" y="1136"/>
                </a:lnTo>
                <a:lnTo>
                  <a:pt x="2298" y="1136"/>
                </a:lnTo>
                <a:cubicBezTo>
                  <a:pt x="2297" y="1148"/>
                  <a:pt x="2316" y="1163"/>
                  <a:pt x="2331" y="1163"/>
                </a:cubicBezTo>
                <a:lnTo>
                  <a:pt x="2332" y="1163"/>
                </a:lnTo>
                <a:lnTo>
                  <a:pt x="2333" y="1163"/>
                </a:lnTo>
                <a:lnTo>
                  <a:pt x="2334" y="1163"/>
                </a:lnTo>
                <a:lnTo>
                  <a:pt x="2334" y="1163"/>
                </a:lnTo>
                <a:lnTo>
                  <a:pt x="2335" y="1163"/>
                </a:lnTo>
                <a:cubicBezTo>
                  <a:pt x="2346" y="1163"/>
                  <a:pt x="2368" y="1158"/>
                  <a:pt x="2385" y="1153"/>
                </a:cubicBezTo>
                <a:close/>
                <a:moveTo>
                  <a:pt x="2320" y="1320"/>
                </a:moveTo>
                <a:lnTo>
                  <a:pt x="2297" y="1203"/>
                </a:lnTo>
                <a:lnTo>
                  <a:pt x="2490" y="1167"/>
                </a:lnTo>
                <a:lnTo>
                  <a:pt x="2495" y="1193"/>
                </a:lnTo>
                <a:lnTo>
                  <a:pt x="2324" y="1225"/>
                </a:lnTo>
                <a:lnTo>
                  <a:pt x="2341" y="1316"/>
                </a:lnTo>
                <a:lnTo>
                  <a:pt x="2320" y="1320"/>
                </a:lnTo>
                <a:close/>
                <a:moveTo>
                  <a:pt x="2429" y="1431"/>
                </a:moveTo>
                <a:cubicBezTo>
                  <a:pt x="2420" y="1432"/>
                  <a:pt x="2408" y="1432"/>
                  <a:pt x="2404" y="1432"/>
                </a:cubicBezTo>
                <a:lnTo>
                  <a:pt x="2404" y="1432"/>
                </a:lnTo>
                <a:lnTo>
                  <a:pt x="2403" y="1432"/>
                </a:lnTo>
                <a:lnTo>
                  <a:pt x="2400" y="1432"/>
                </a:lnTo>
                <a:cubicBezTo>
                  <a:pt x="2344" y="1434"/>
                  <a:pt x="2322" y="1403"/>
                  <a:pt x="2322" y="1371"/>
                </a:cubicBezTo>
                <a:lnTo>
                  <a:pt x="2322" y="1369"/>
                </a:lnTo>
                <a:lnTo>
                  <a:pt x="2322" y="1367"/>
                </a:lnTo>
                <a:cubicBezTo>
                  <a:pt x="2320" y="1328"/>
                  <a:pt x="2373" y="1303"/>
                  <a:pt x="2441" y="1303"/>
                </a:cubicBezTo>
                <a:lnTo>
                  <a:pt x="2444" y="1303"/>
                </a:lnTo>
                <a:cubicBezTo>
                  <a:pt x="2502" y="1302"/>
                  <a:pt x="2523" y="1335"/>
                  <a:pt x="2522" y="1368"/>
                </a:cubicBezTo>
                <a:cubicBezTo>
                  <a:pt x="2524" y="1403"/>
                  <a:pt x="2488" y="1427"/>
                  <a:pt x="2429" y="1431"/>
                </a:cubicBezTo>
                <a:close/>
                <a:moveTo>
                  <a:pt x="2426" y="1404"/>
                </a:moveTo>
                <a:cubicBezTo>
                  <a:pt x="2487" y="1400"/>
                  <a:pt x="2500" y="1381"/>
                  <a:pt x="2500" y="1364"/>
                </a:cubicBezTo>
                <a:cubicBezTo>
                  <a:pt x="2501" y="1346"/>
                  <a:pt x="2482" y="1330"/>
                  <a:pt x="2450" y="1331"/>
                </a:cubicBezTo>
                <a:lnTo>
                  <a:pt x="2448" y="1331"/>
                </a:lnTo>
                <a:lnTo>
                  <a:pt x="2447" y="1331"/>
                </a:lnTo>
                <a:lnTo>
                  <a:pt x="2443" y="1331"/>
                </a:lnTo>
                <a:cubicBezTo>
                  <a:pt x="2375" y="1331"/>
                  <a:pt x="2343" y="1352"/>
                  <a:pt x="2344" y="1370"/>
                </a:cubicBezTo>
                <a:lnTo>
                  <a:pt x="2344" y="1371"/>
                </a:lnTo>
                <a:lnTo>
                  <a:pt x="2344" y="1372"/>
                </a:lnTo>
                <a:lnTo>
                  <a:pt x="2344" y="1373"/>
                </a:lnTo>
                <a:cubicBezTo>
                  <a:pt x="2344" y="1391"/>
                  <a:pt x="2363" y="1405"/>
                  <a:pt x="2392" y="1405"/>
                </a:cubicBezTo>
                <a:lnTo>
                  <a:pt x="2394" y="1405"/>
                </a:lnTo>
                <a:lnTo>
                  <a:pt x="2396" y="1405"/>
                </a:lnTo>
                <a:lnTo>
                  <a:pt x="2398" y="1405"/>
                </a:lnTo>
                <a:lnTo>
                  <a:pt x="2398" y="1405"/>
                </a:lnTo>
                <a:lnTo>
                  <a:pt x="2399" y="1405"/>
                </a:lnTo>
                <a:lnTo>
                  <a:pt x="2399" y="1405"/>
                </a:lnTo>
                <a:cubicBezTo>
                  <a:pt x="2407" y="1405"/>
                  <a:pt x="2420" y="1404"/>
                  <a:pt x="2426" y="1404"/>
                </a:cubicBezTo>
                <a:close/>
                <a:moveTo>
                  <a:pt x="2328" y="1554"/>
                </a:moveTo>
                <a:lnTo>
                  <a:pt x="2328" y="1534"/>
                </a:lnTo>
                <a:lnTo>
                  <a:pt x="2344" y="1531"/>
                </a:lnTo>
                <a:cubicBezTo>
                  <a:pt x="2330" y="1521"/>
                  <a:pt x="2327" y="1505"/>
                  <a:pt x="2328" y="1496"/>
                </a:cubicBezTo>
                <a:lnTo>
                  <a:pt x="2328" y="1495"/>
                </a:lnTo>
                <a:lnTo>
                  <a:pt x="2328" y="1494"/>
                </a:lnTo>
                <a:cubicBezTo>
                  <a:pt x="2326" y="1464"/>
                  <a:pt x="2361" y="1433"/>
                  <a:pt x="2415" y="1434"/>
                </a:cubicBezTo>
                <a:lnTo>
                  <a:pt x="2418" y="1434"/>
                </a:lnTo>
                <a:lnTo>
                  <a:pt x="2421" y="1434"/>
                </a:lnTo>
                <a:lnTo>
                  <a:pt x="2424" y="1434"/>
                </a:lnTo>
                <a:cubicBezTo>
                  <a:pt x="2496" y="1432"/>
                  <a:pt x="2529" y="1464"/>
                  <a:pt x="2527" y="1497"/>
                </a:cubicBezTo>
                <a:lnTo>
                  <a:pt x="2527" y="1499"/>
                </a:lnTo>
                <a:cubicBezTo>
                  <a:pt x="2529" y="1533"/>
                  <a:pt x="2494" y="1554"/>
                  <a:pt x="2460" y="1554"/>
                </a:cubicBezTo>
                <a:lnTo>
                  <a:pt x="2458" y="1554"/>
                </a:lnTo>
                <a:lnTo>
                  <a:pt x="2458" y="1528"/>
                </a:lnTo>
                <a:lnTo>
                  <a:pt x="2459" y="1528"/>
                </a:lnTo>
                <a:cubicBezTo>
                  <a:pt x="2486" y="1529"/>
                  <a:pt x="2506" y="1518"/>
                  <a:pt x="2506" y="1498"/>
                </a:cubicBezTo>
                <a:cubicBezTo>
                  <a:pt x="2508" y="1472"/>
                  <a:pt x="2476" y="1460"/>
                  <a:pt x="2425" y="1461"/>
                </a:cubicBezTo>
                <a:lnTo>
                  <a:pt x="2422" y="1461"/>
                </a:lnTo>
                <a:lnTo>
                  <a:pt x="2420" y="1461"/>
                </a:lnTo>
                <a:lnTo>
                  <a:pt x="2417" y="1461"/>
                </a:lnTo>
                <a:cubicBezTo>
                  <a:pt x="2367" y="1460"/>
                  <a:pt x="2349" y="1482"/>
                  <a:pt x="2349" y="1499"/>
                </a:cubicBezTo>
                <a:cubicBezTo>
                  <a:pt x="2349" y="1522"/>
                  <a:pt x="2369" y="1531"/>
                  <a:pt x="2392" y="1531"/>
                </a:cubicBezTo>
                <a:lnTo>
                  <a:pt x="2392" y="1531"/>
                </a:lnTo>
                <a:lnTo>
                  <a:pt x="2394" y="1531"/>
                </a:lnTo>
                <a:lnTo>
                  <a:pt x="2407" y="1530"/>
                </a:lnTo>
                <a:lnTo>
                  <a:pt x="2406" y="1495"/>
                </a:lnTo>
                <a:lnTo>
                  <a:pt x="2428" y="1495"/>
                </a:lnTo>
                <a:lnTo>
                  <a:pt x="2428" y="1554"/>
                </a:lnTo>
                <a:lnTo>
                  <a:pt x="2328" y="1554"/>
                </a:lnTo>
                <a:close/>
                <a:moveTo>
                  <a:pt x="2512" y="1696"/>
                </a:moveTo>
                <a:lnTo>
                  <a:pt x="2409" y="1633"/>
                </a:lnTo>
                <a:lnTo>
                  <a:pt x="2322" y="1626"/>
                </a:lnTo>
                <a:lnTo>
                  <a:pt x="2324" y="1600"/>
                </a:lnTo>
                <a:lnTo>
                  <a:pt x="2412" y="1607"/>
                </a:lnTo>
                <a:lnTo>
                  <a:pt x="2524" y="1563"/>
                </a:lnTo>
                <a:lnTo>
                  <a:pt x="2521" y="1589"/>
                </a:lnTo>
                <a:lnTo>
                  <a:pt x="2435" y="1622"/>
                </a:lnTo>
                <a:lnTo>
                  <a:pt x="2434" y="1623"/>
                </a:lnTo>
                <a:lnTo>
                  <a:pt x="2514" y="1670"/>
                </a:lnTo>
                <a:lnTo>
                  <a:pt x="2512" y="1696"/>
                </a:lnTo>
                <a:close/>
                <a:moveTo>
                  <a:pt x="1193" y="1594"/>
                </a:moveTo>
                <a:lnTo>
                  <a:pt x="1220" y="1594"/>
                </a:lnTo>
                <a:lnTo>
                  <a:pt x="1220" y="1696"/>
                </a:lnTo>
                <a:lnTo>
                  <a:pt x="1193" y="1696"/>
                </a:lnTo>
                <a:lnTo>
                  <a:pt x="1193" y="1594"/>
                </a:lnTo>
                <a:close/>
                <a:moveTo>
                  <a:pt x="1415" y="1586"/>
                </a:moveTo>
                <a:lnTo>
                  <a:pt x="1436" y="1602"/>
                </a:lnTo>
                <a:lnTo>
                  <a:pt x="1399" y="1654"/>
                </a:lnTo>
                <a:lnTo>
                  <a:pt x="1411" y="1654"/>
                </a:lnTo>
                <a:lnTo>
                  <a:pt x="1411" y="1646"/>
                </a:lnTo>
                <a:lnTo>
                  <a:pt x="1438" y="1646"/>
                </a:lnTo>
                <a:lnTo>
                  <a:pt x="1438" y="1654"/>
                </a:lnTo>
                <a:lnTo>
                  <a:pt x="1461" y="1654"/>
                </a:lnTo>
                <a:lnTo>
                  <a:pt x="1460" y="1681"/>
                </a:lnTo>
                <a:lnTo>
                  <a:pt x="1438" y="1681"/>
                </a:lnTo>
                <a:lnTo>
                  <a:pt x="1438" y="1699"/>
                </a:lnTo>
                <a:lnTo>
                  <a:pt x="1411" y="1699"/>
                </a:lnTo>
                <a:lnTo>
                  <a:pt x="1411" y="1681"/>
                </a:lnTo>
                <a:lnTo>
                  <a:pt x="1380" y="1681"/>
                </a:lnTo>
                <a:lnTo>
                  <a:pt x="1377" y="1684"/>
                </a:lnTo>
                <a:lnTo>
                  <a:pt x="1372" y="1681"/>
                </a:lnTo>
                <a:lnTo>
                  <a:pt x="1359" y="1681"/>
                </a:lnTo>
                <a:lnTo>
                  <a:pt x="1359" y="1671"/>
                </a:lnTo>
                <a:lnTo>
                  <a:pt x="1355" y="1668"/>
                </a:lnTo>
                <a:lnTo>
                  <a:pt x="1359" y="1663"/>
                </a:lnTo>
                <a:lnTo>
                  <a:pt x="1359" y="1654"/>
                </a:lnTo>
                <a:lnTo>
                  <a:pt x="1366" y="1654"/>
                </a:lnTo>
                <a:lnTo>
                  <a:pt x="1415" y="1586"/>
                </a:lnTo>
                <a:close/>
                <a:moveTo>
                  <a:pt x="1341" y="1641"/>
                </a:moveTo>
                <a:lnTo>
                  <a:pt x="1342" y="1641"/>
                </a:lnTo>
                <a:lnTo>
                  <a:pt x="1341" y="1642"/>
                </a:lnTo>
                <a:cubicBezTo>
                  <a:pt x="1341" y="1646"/>
                  <a:pt x="1336" y="1655"/>
                  <a:pt x="1336" y="1655"/>
                </a:cubicBezTo>
                <a:cubicBezTo>
                  <a:pt x="1335" y="1658"/>
                  <a:pt x="1327" y="1666"/>
                  <a:pt x="1327" y="1666"/>
                </a:cubicBezTo>
                <a:lnTo>
                  <a:pt x="1300" y="1709"/>
                </a:lnTo>
                <a:lnTo>
                  <a:pt x="1277" y="1695"/>
                </a:lnTo>
                <a:lnTo>
                  <a:pt x="1289" y="1676"/>
                </a:lnTo>
                <a:cubicBezTo>
                  <a:pt x="1285" y="1676"/>
                  <a:pt x="1273" y="1670"/>
                  <a:pt x="1272" y="1670"/>
                </a:cubicBezTo>
                <a:lnTo>
                  <a:pt x="1272" y="1669"/>
                </a:lnTo>
                <a:cubicBezTo>
                  <a:pt x="1258" y="1665"/>
                  <a:pt x="1252" y="1642"/>
                  <a:pt x="1252" y="1633"/>
                </a:cubicBezTo>
                <a:lnTo>
                  <a:pt x="1252" y="1633"/>
                </a:lnTo>
                <a:lnTo>
                  <a:pt x="1252" y="1632"/>
                </a:lnTo>
                <a:lnTo>
                  <a:pt x="1252" y="1632"/>
                </a:lnTo>
                <a:lnTo>
                  <a:pt x="1252" y="1631"/>
                </a:lnTo>
                <a:lnTo>
                  <a:pt x="1252" y="1630"/>
                </a:lnTo>
                <a:lnTo>
                  <a:pt x="1252" y="1630"/>
                </a:lnTo>
                <a:cubicBezTo>
                  <a:pt x="1252" y="1623"/>
                  <a:pt x="1255" y="1614"/>
                  <a:pt x="1257" y="1613"/>
                </a:cubicBezTo>
                <a:lnTo>
                  <a:pt x="1257" y="1612"/>
                </a:lnTo>
                <a:lnTo>
                  <a:pt x="1258" y="1611"/>
                </a:lnTo>
                <a:lnTo>
                  <a:pt x="1258" y="1610"/>
                </a:lnTo>
                <a:lnTo>
                  <a:pt x="1259" y="1609"/>
                </a:lnTo>
                <a:lnTo>
                  <a:pt x="1259" y="1609"/>
                </a:lnTo>
                <a:cubicBezTo>
                  <a:pt x="1265" y="1596"/>
                  <a:pt x="1287" y="1590"/>
                  <a:pt x="1296" y="1590"/>
                </a:cubicBezTo>
                <a:lnTo>
                  <a:pt x="1298" y="1590"/>
                </a:lnTo>
                <a:lnTo>
                  <a:pt x="1298" y="1590"/>
                </a:lnTo>
                <a:lnTo>
                  <a:pt x="1299" y="1590"/>
                </a:lnTo>
                <a:lnTo>
                  <a:pt x="1300" y="1590"/>
                </a:lnTo>
                <a:lnTo>
                  <a:pt x="1300" y="1590"/>
                </a:lnTo>
                <a:lnTo>
                  <a:pt x="1301" y="1590"/>
                </a:lnTo>
                <a:cubicBezTo>
                  <a:pt x="1309" y="1590"/>
                  <a:pt x="1318" y="1594"/>
                  <a:pt x="1320" y="1596"/>
                </a:cubicBezTo>
                <a:lnTo>
                  <a:pt x="1321" y="1596"/>
                </a:lnTo>
                <a:lnTo>
                  <a:pt x="1322" y="1597"/>
                </a:lnTo>
                <a:lnTo>
                  <a:pt x="1323" y="1597"/>
                </a:lnTo>
                <a:lnTo>
                  <a:pt x="1323" y="1598"/>
                </a:lnTo>
                <a:lnTo>
                  <a:pt x="1324" y="1598"/>
                </a:lnTo>
                <a:cubicBezTo>
                  <a:pt x="1336" y="1604"/>
                  <a:pt x="1343" y="1625"/>
                  <a:pt x="1342" y="1633"/>
                </a:cubicBezTo>
                <a:lnTo>
                  <a:pt x="1342" y="1633"/>
                </a:lnTo>
                <a:lnTo>
                  <a:pt x="1342" y="1634"/>
                </a:lnTo>
                <a:lnTo>
                  <a:pt x="1342" y="1635"/>
                </a:lnTo>
                <a:cubicBezTo>
                  <a:pt x="1342" y="1638"/>
                  <a:pt x="1341" y="1641"/>
                  <a:pt x="1341" y="1641"/>
                </a:cubicBezTo>
                <a:close/>
                <a:moveTo>
                  <a:pt x="1276" y="1633"/>
                </a:moveTo>
                <a:lnTo>
                  <a:pt x="1276" y="1632"/>
                </a:lnTo>
                <a:lnTo>
                  <a:pt x="1276" y="1632"/>
                </a:lnTo>
                <a:cubicBezTo>
                  <a:pt x="1276" y="1627"/>
                  <a:pt x="1279" y="1622"/>
                  <a:pt x="1279" y="1622"/>
                </a:cubicBezTo>
                <a:lnTo>
                  <a:pt x="1279" y="1622"/>
                </a:lnTo>
                <a:cubicBezTo>
                  <a:pt x="1281" y="1616"/>
                  <a:pt x="1292" y="1612"/>
                  <a:pt x="1295" y="1613"/>
                </a:cubicBezTo>
                <a:lnTo>
                  <a:pt x="1296" y="1613"/>
                </a:lnTo>
                <a:lnTo>
                  <a:pt x="1297" y="1613"/>
                </a:lnTo>
                <a:lnTo>
                  <a:pt x="1297" y="1613"/>
                </a:lnTo>
                <a:lnTo>
                  <a:pt x="1298" y="1613"/>
                </a:lnTo>
                <a:cubicBezTo>
                  <a:pt x="1301" y="1612"/>
                  <a:pt x="1306" y="1615"/>
                  <a:pt x="1307" y="1616"/>
                </a:cubicBezTo>
                <a:cubicBezTo>
                  <a:pt x="1313" y="1617"/>
                  <a:pt x="1316" y="1629"/>
                  <a:pt x="1316" y="1632"/>
                </a:cubicBezTo>
                <a:lnTo>
                  <a:pt x="1316" y="1632"/>
                </a:lnTo>
                <a:lnTo>
                  <a:pt x="1316" y="1633"/>
                </a:lnTo>
                <a:lnTo>
                  <a:pt x="1316" y="1633"/>
                </a:lnTo>
                <a:lnTo>
                  <a:pt x="1316" y="1633"/>
                </a:lnTo>
                <a:lnTo>
                  <a:pt x="1316" y="1634"/>
                </a:lnTo>
                <a:cubicBezTo>
                  <a:pt x="1316" y="1638"/>
                  <a:pt x="1314" y="1643"/>
                  <a:pt x="1313" y="1643"/>
                </a:cubicBezTo>
                <a:cubicBezTo>
                  <a:pt x="1311" y="1649"/>
                  <a:pt x="1300" y="1653"/>
                  <a:pt x="1297" y="1652"/>
                </a:cubicBezTo>
                <a:lnTo>
                  <a:pt x="1296" y="1652"/>
                </a:lnTo>
                <a:lnTo>
                  <a:pt x="1296" y="1652"/>
                </a:lnTo>
                <a:lnTo>
                  <a:pt x="1295" y="1652"/>
                </a:lnTo>
                <a:lnTo>
                  <a:pt x="1294" y="1652"/>
                </a:lnTo>
                <a:cubicBezTo>
                  <a:pt x="1291" y="1653"/>
                  <a:pt x="1286" y="1650"/>
                  <a:pt x="1285" y="1649"/>
                </a:cubicBezTo>
                <a:cubicBezTo>
                  <a:pt x="1280" y="1647"/>
                  <a:pt x="1276" y="1637"/>
                  <a:pt x="1276" y="1634"/>
                </a:cubicBezTo>
                <a:lnTo>
                  <a:pt x="1276" y="1633"/>
                </a:lnTo>
                <a:lnTo>
                  <a:pt x="1276" y="1633"/>
                </a:lnTo>
                <a:lnTo>
                  <a:pt x="1276" y="1633"/>
                </a:lnTo>
                <a:close/>
                <a:moveTo>
                  <a:pt x="1561" y="1638"/>
                </a:moveTo>
                <a:lnTo>
                  <a:pt x="1562" y="1639"/>
                </a:lnTo>
                <a:lnTo>
                  <a:pt x="1561" y="1640"/>
                </a:lnTo>
                <a:cubicBezTo>
                  <a:pt x="1561" y="1643"/>
                  <a:pt x="1556" y="1651"/>
                  <a:pt x="1556" y="1651"/>
                </a:cubicBezTo>
                <a:lnTo>
                  <a:pt x="1555" y="1652"/>
                </a:lnTo>
                <a:lnTo>
                  <a:pt x="1555" y="1653"/>
                </a:lnTo>
                <a:cubicBezTo>
                  <a:pt x="1553" y="1657"/>
                  <a:pt x="1546" y="1663"/>
                  <a:pt x="1546" y="1663"/>
                </a:cubicBezTo>
                <a:lnTo>
                  <a:pt x="1546" y="1663"/>
                </a:lnTo>
                <a:lnTo>
                  <a:pt x="1519" y="1706"/>
                </a:lnTo>
                <a:lnTo>
                  <a:pt x="1496" y="1692"/>
                </a:lnTo>
                <a:lnTo>
                  <a:pt x="1508" y="1673"/>
                </a:lnTo>
                <a:cubicBezTo>
                  <a:pt x="1503" y="1672"/>
                  <a:pt x="1495" y="1669"/>
                  <a:pt x="1490" y="1665"/>
                </a:cubicBezTo>
                <a:cubicBezTo>
                  <a:pt x="1477" y="1660"/>
                  <a:pt x="1471" y="1640"/>
                  <a:pt x="1471" y="1630"/>
                </a:cubicBezTo>
                <a:lnTo>
                  <a:pt x="1471" y="1629"/>
                </a:lnTo>
                <a:lnTo>
                  <a:pt x="1471" y="1629"/>
                </a:lnTo>
                <a:lnTo>
                  <a:pt x="1471" y="1628"/>
                </a:lnTo>
                <a:lnTo>
                  <a:pt x="1471" y="1628"/>
                </a:lnTo>
                <a:cubicBezTo>
                  <a:pt x="1471" y="1621"/>
                  <a:pt x="1475" y="1612"/>
                  <a:pt x="1476" y="1610"/>
                </a:cubicBezTo>
                <a:lnTo>
                  <a:pt x="1479" y="1605"/>
                </a:lnTo>
                <a:cubicBezTo>
                  <a:pt x="1485" y="1593"/>
                  <a:pt x="1506" y="1587"/>
                  <a:pt x="1516" y="1587"/>
                </a:cubicBezTo>
                <a:lnTo>
                  <a:pt x="1517" y="1587"/>
                </a:lnTo>
                <a:lnTo>
                  <a:pt x="1518" y="1587"/>
                </a:lnTo>
                <a:lnTo>
                  <a:pt x="1518" y="1587"/>
                </a:lnTo>
                <a:lnTo>
                  <a:pt x="1519" y="1587"/>
                </a:lnTo>
                <a:lnTo>
                  <a:pt x="1519" y="1587"/>
                </a:lnTo>
                <a:cubicBezTo>
                  <a:pt x="1527" y="1587"/>
                  <a:pt x="1537" y="1591"/>
                  <a:pt x="1539" y="1593"/>
                </a:cubicBezTo>
                <a:lnTo>
                  <a:pt x="1544" y="1595"/>
                </a:lnTo>
                <a:cubicBezTo>
                  <a:pt x="1555" y="1601"/>
                  <a:pt x="1562" y="1622"/>
                  <a:pt x="1562" y="1630"/>
                </a:cubicBezTo>
                <a:lnTo>
                  <a:pt x="1562" y="1632"/>
                </a:lnTo>
                <a:lnTo>
                  <a:pt x="1562" y="1632"/>
                </a:lnTo>
                <a:cubicBezTo>
                  <a:pt x="1562" y="1635"/>
                  <a:pt x="1561" y="1639"/>
                  <a:pt x="1561" y="1638"/>
                </a:cubicBezTo>
                <a:close/>
                <a:moveTo>
                  <a:pt x="1496" y="1630"/>
                </a:moveTo>
                <a:lnTo>
                  <a:pt x="1496" y="1629"/>
                </a:lnTo>
                <a:lnTo>
                  <a:pt x="1495" y="1628"/>
                </a:lnTo>
                <a:cubicBezTo>
                  <a:pt x="1495" y="1625"/>
                  <a:pt x="1499" y="1619"/>
                  <a:pt x="1499" y="1619"/>
                </a:cubicBezTo>
                <a:cubicBezTo>
                  <a:pt x="1501" y="1613"/>
                  <a:pt x="1511" y="1609"/>
                  <a:pt x="1515" y="1609"/>
                </a:cubicBezTo>
                <a:lnTo>
                  <a:pt x="1515" y="1609"/>
                </a:lnTo>
                <a:lnTo>
                  <a:pt x="1516" y="1609"/>
                </a:lnTo>
                <a:lnTo>
                  <a:pt x="1516" y="1609"/>
                </a:lnTo>
                <a:lnTo>
                  <a:pt x="1517" y="1609"/>
                </a:lnTo>
                <a:cubicBezTo>
                  <a:pt x="1521" y="1609"/>
                  <a:pt x="1526" y="1612"/>
                  <a:pt x="1526" y="1613"/>
                </a:cubicBezTo>
                <a:cubicBezTo>
                  <a:pt x="1532" y="1615"/>
                  <a:pt x="1536" y="1626"/>
                  <a:pt x="1536" y="1630"/>
                </a:cubicBezTo>
                <a:lnTo>
                  <a:pt x="1535" y="1630"/>
                </a:lnTo>
                <a:lnTo>
                  <a:pt x="1535" y="1631"/>
                </a:lnTo>
                <a:lnTo>
                  <a:pt x="1535" y="1631"/>
                </a:lnTo>
                <a:cubicBezTo>
                  <a:pt x="1536" y="1635"/>
                  <a:pt x="1533" y="1640"/>
                  <a:pt x="1533" y="1640"/>
                </a:cubicBezTo>
                <a:cubicBezTo>
                  <a:pt x="1530" y="1646"/>
                  <a:pt x="1520" y="1649"/>
                  <a:pt x="1516" y="1649"/>
                </a:cubicBezTo>
                <a:lnTo>
                  <a:pt x="1515" y="1649"/>
                </a:lnTo>
                <a:lnTo>
                  <a:pt x="1515" y="1649"/>
                </a:lnTo>
                <a:lnTo>
                  <a:pt x="1514" y="1649"/>
                </a:lnTo>
                <a:lnTo>
                  <a:pt x="1514" y="1649"/>
                </a:lnTo>
                <a:cubicBezTo>
                  <a:pt x="1510" y="1649"/>
                  <a:pt x="1505" y="1647"/>
                  <a:pt x="1505" y="1647"/>
                </a:cubicBezTo>
                <a:cubicBezTo>
                  <a:pt x="1499" y="1644"/>
                  <a:pt x="1495" y="1633"/>
                  <a:pt x="1496" y="1631"/>
                </a:cubicBezTo>
                <a:lnTo>
                  <a:pt x="1496" y="1630"/>
                </a:lnTo>
                <a:lnTo>
                  <a:pt x="1496" y="1630"/>
                </a:lnTo>
                <a:close/>
                <a:moveTo>
                  <a:pt x="1075" y="1220"/>
                </a:moveTo>
                <a:lnTo>
                  <a:pt x="1203" y="1186"/>
                </a:lnTo>
                <a:lnTo>
                  <a:pt x="1290" y="1295"/>
                </a:lnTo>
                <a:lnTo>
                  <a:pt x="1331" y="1303"/>
                </a:lnTo>
                <a:lnTo>
                  <a:pt x="1335" y="1269"/>
                </a:lnTo>
                <a:lnTo>
                  <a:pt x="1252" y="1145"/>
                </a:lnTo>
                <a:lnTo>
                  <a:pt x="1346" y="1040"/>
                </a:lnTo>
                <a:lnTo>
                  <a:pt x="1444" y="1149"/>
                </a:lnTo>
                <a:lnTo>
                  <a:pt x="1369" y="1265"/>
                </a:lnTo>
                <a:lnTo>
                  <a:pt x="1372" y="1307"/>
                </a:lnTo>
                <a:lnTo>
                  <a:pt x="1403" y="1299"/>
                </a:lnTo>
                <a:lnTo>
                  <a:pt x="1504" y="1179"/>
                </a:lnTo>
                <a:lnTo>
                  <a:pt x="1643" y="1213"/>
                </a:lnTo>
                <a:lnTo>
                  <a:pt x="1579" y="1310"/>
                </a:lnTo>
                <a:lnTo>
                  <a:pt x="1372" y="1329"/>
                </a:lnTo>
                <a:lnTo>
                  <a:pt x="1372" y="1382"/>
                </a:lnTo>
                <a:lnTo>
                  <a:pt x="1339" y="1382"/>
                </a:lnTo>
                <a:lnTo>
                  <a:pt x="1335" y="1378"/>
                </a:lnTo>
                <a:lnTo>
                  <a:pt x="1331" y="1333"/>
                </a:lnTo>
                <a:lnTo>
                  <a:pt x="1128" y="1318"/>
                </a:lnTo>
                <a:lnTo>
                  <a:pt x="1075" y="1220"/>
                </a:lnTo>
                <a:close/>
                <a:moveTo>
                  <a:pt x="1" y="1360"/>
                </a:moveTo>
                <a:lnTo>
                  <a:pt x="1" y="1324"/>
                </a:lnTo>
                <a:lnTo>
                  <a:pt x="0" y="1288"/>
                </a:lnTo>
                <a:cubicBezTo>
                  <a:pt x="-16" y="559"/>
                  <a:pt x="777" y="-16"/>
                  <a:pt x="1299" y="1"/>
                </a:cubicBezTo>
                <a:lnTo>
                  <a:pt x="1327" y="1"/>
                </a:lnTo>
                <a:lnTo>
                  <a:pt x="1360" y="1"/>
                </a:lnTo>
                <a:lnTo>
                  <a:pt x="1396" y="1"/>
                </a:lnTo>
                <a:lnTo>
                  <a:pt x="1432" y="0"/>
                </a:lnTo>
                <a:cubicBezTo>
                  <a:pt x="2161" y="-16"/>
                  <a:pt x="2736" y="777"/>
                  <a:pt x="2719" y="1299"/>
                </a:cubicBezTo>
                <a:lnTo>
                  <a:pt x="2719" y="1327"/>
                </a:lnTo>
                <a:lnTo>
                  <a:pt x="2718" y="1360"/>
                </a:lnTo>
                <a:lnTo>
                  <a:pt x="2719" y="1396"/>
                </a:lnTo>
                <a:lnTo>
                  <a:pt x="2720" y="1432"/>
                </a:lnTo>
                <a:cubicBezTo>
                  <a:pt x="2736" y="2161"/>
                  <a:pt x="1943" y="2736"/>
                  <a:pt x="1421" y="2719"/>
                </a:cubicBezTo>
                <a:lnTo>
                  <a:pt x="1393" y="2719"/>
                </a:lnTo>
                <a:lnTo>
                  <a:pt x="1360" y="2718"/>
                </a:lnTo>
                <a:lnTo>
                  <a:pt x="1324" y="2719"/>
                </a:lnTo>
                <a:lnTo>
                  <a:pt x="1288" y="2720"/>
                </a:lnTo>
                <a:cubicBezTo>
                  <a:pt x="559" y="2736"/>
                  <a:pt x="-16" y="1943"/>
                  <a:pt x="1" y="1421"/>
                </a:cubicBezTo>
                <a:lnTo>
                  <a:pt x="1" y="1393"/>
                </a:lnTo>
                <a:lnTo>
                  <a:pt x="1" y="1360"/>
                </a:lnTo>
                <a:close/>
                <a:moveTo>
                  <a:pt x="91" y="1360"/>
                </a:moveTo>
                <a:lnTo>
                  <a:pt x="91" y="1394"/>
                </a:lnTo>
                <a:lnTo>
                  <a:pt x="90" y="1427"/>
                </a:lnTo>
                <a:cubicBezTo>
                  <a:pt x="75" y="2108"/>
                  <a:pt x="815" y="2645"/>
                  <a:pt x="1303" y="2629"/>
                </a:cubicBezTo>
                <a:lnTo>
                  <a:pt x="1330" y="2629"/>
                </a:lnTo>
                <a:lnTo>
                  <a:pt x="1360" y="2629"/>
                </a:lnTo>
                <a:lnTo>
                  <a:pt x="1394" y="2629"/>
                </a:lnTo>
                <a:lnTo>
                  <a:pt x="1427" y="2630"/>
                </a:lnTo>
                <a:cubicBezTo>
                  <a:pt x="2108" y="2645"/>
                  <a:pt x="2645" y="1904"/>
                  <a:pt x="2629" y="1417"/>
                </a:cubicBezTo>
                <a:lnTo>
                  <a:pt x="2629" y="1390"/>
                </a:lnTo>
                <a:lnTo>
                  <a:pt x="2629" y="1360"/>
                </a:lnTo>
                <a:lnTo>
                  <a:pt x="2629" y="1326"/>
                </a:lnTo>
                <a:lnTo>
                  <a:pt x="2630" y="1293"/>
                </a:lnTo>
                <a:cubicBezTo>
                  <a:pt x="2645" y="612"/>
                  <a:pt x="1904" y="75"/>
                  <a:pt x="1417" y="91"/>
                </a:cubicBezTo>
                <a:lnTo>
                  <a:pt x="1390" y="91"/>
                </a:lnTo>
                <a:lnTo>
                  <a:pt x="1360" y="91"/>
                </a:lnTo>
                <a:lnTo>
                  <a:pt x="1326" y="91"/>
                </a:lnTo>
                <a:lnTo>
                  <a:pt x="1293" y="90"/>
                </a:lnTo>
                <a:cubicBezTo>
                  <a:pt x="612" y="75"/>
                  <a:pt x="75" y="815"/>
                  <a:pt x="91" y="1303"/>
                </a:cubicBezTo>
                <a:lnTo>
                  <a:pt x="91" y="1330"/>
                </a:lnTo>
                <a:lnTo>
                  <a:pt x="91" y="1360"/>
                </a:lnTo>
                <a:close/>
                <a:moveTo>
                  <a:pt x="1451" y="1894"/>
                </a:moveTo>
                <a:lnTo>
                  <a:pt x="1451" y="2008"/>
                </a:lnTo>
                <a:cubicBezTo>
                  <a:pt x="1672" y="2013"/>
                  <a:pt x="1926" y="1723"/>
                  <a:pt x="1962" y="1592"/>
                </a:cubicBezTo>
                <a:lnTo>
                  <a:pt x="2127" y="1592"/>
                </a:lnTo>
                <a:cubicBezTo>
                  <a:pt x="2078" y="1892"/>
                  <a:pt x="1643" y="2172"/>
                  <a:pt x="1458" y="2166"/>
                </a:cubicBezTo>
                <a:lnTo>
                  <a:pt x="1448" y="2166"/>
                </a:lnTo>
                <a:lnTo>
                  <a:pt x="1436" y="2166"/>
                </a:lnTo>
                <a:cubicBezTo>
                  <a:pt x="1435" y="2169"/>
                  <a:pt x="1424" y="2171"/>
                  <a:pt x="1422" y="2171"/>
                </a:cubicBezTo>
                <a:lnTo>
                  <a:pt x="1422" y="2171"/>
                </a:lnTo>
                <a:lnTo>
                  <a:pt x="1421" y="2171"/>
                </a:lnTo>
                <a:lnTo>
                  <a:pt x="1421" y="2171"/>
                </a:lnTo>
                <a:lnTo>
                  <a:pt x="1300" y="2171"/>
                </a:lnTo>
                <a:lnTo>
                  <a:pt x="1300" y="2171"/>
                </a:lnTo>
                <a:lnTo>
                  <a:pt x="1299" y="2171"/>
                </a:lnTo>
                <a:cubicBezTo>
                  <a:pt x="1295" y="2171"/>
                  <a:pt x="1288" y="2169"/>
                  <a:pt x="1289" y="2169"/>
                </a:cubicBezTo>
                <a:lnTo>
                  <a:pt x="1288" y="2168"/>
                </a:lnTo>
                <a:lnTo>
                  <a:pt x="1274" y="2169"/>
                </a:lnTo>
                <a:lnTo>
                  <a:pt x="1259" y="2169"/>
                </a:lnTo>
                <a:cubicBezTo>
                  <a:pt x="944" y="2179"/>
                  <a:pt x="602" y="1770"/>
                  <a:pt x="574" y="1592"/>
                </a:cubicBezTo>
                <a:lnTo>
                  <a:pt x="738" y="1592"/>
                </a:lnTo>
                <a:cubicBezTo>
                  <a:pt x="796" y="1813"/>
                  <a:pt x="1131" y="2017"/>
                  <a:pt x="1256" y="2011"/>
                </a:cubicBezTo>
                <a:lnTo>
                  <a:pt x="1262" y="2010"/>
                </a:lnTo>
                <a:lnTo>
                  <a:pt x="1270" y="2010"/>
                </a:lnTo>
                <a:lnTo>
                  <a:pt x="1270" y="1898"/>
                </a:lnTo>
                <a:cubicBezTo>
                  <a:pt x="1094" y="1903"/>
                  <a:pt x="890" y="1680"/>
                  <a:pt x="860" y="1592"/>
                </a:cubicBezTo>
                <a:lnTo>
                  <a:pt x="1018" y="1592"/>
                </a:lnTo>
                <a:cubicBezTo>
                  <a:pt x="1070" y="1688"/>
                  <a:pt x="1248" y="1769"/>
                  <a:pt x="1321" y="1766"/>
                </a:cubicBezTo>
                <a:lnTo>
                  <a:pt x="1325" y="1766"/>
                </a:lnTo>
                <a:lnTo>
                  <a:pt x="1329" y="1766"/>
                </a:lnTo>
                <a:lnTo>
                  <a:pt x="1334" y="1766"/>
                </a:lnTo>
                <a:lnTo>
                  <a:pt x="1339" y="1766"/>
                </a:lnTo>
                <a:lnTo>
                  <a:pt x="1349" y="1765"/>
                </a:lnTo>
                <a:lnTo>
                  <a:pt x="1359" y="1766"/>
                </a:lnTo>
                <a:lnTo>
                  <a:pt x="1366" y="1766"/>
                </a:lnTo>
                <a:lnTo>
                  <a:pt x="1372" y="1766"/>
                </a:lnTo>
                <a:lnTo>
                  <a:pt x="1379" y="1766"/>
                </a:lnTo>
                <a:lnTo>
                  <a:pt x="1385" y="1766"/>
                </a:lnTo>
                <a:cubicBezTo>
                  <a:pt x="1512" y="1767"/>
                  <a:pt x="1655" y="1639"/>
                  <a:pt x="1678" y="1592"/>
                </a:cubicBezTo>
                <a:lnTo>
                  <a:pt x="1839" y="1592"/>
                </a:lnTo>
                <a:cubicBezTo>
                  <a:pt x="1773" y="1761"/>
                  <a:pt x="1539" y="1892"/>
                  <a:pt x="1451" y="1894"/>
                </a:cubicBezTo>
                <a:close/>
                <a:moveTo>
                  <a:pt x="2002" y="1321"/>
                </a:moveTo>
                <a:lnTo>
                  <a:pt x="2002" y="1306"/>
                </a:lnTo>
                <a:lnTo>
                  <a:pt x="2002" y="1292"/>
                </a:lnTo>
                <a:cubicBezTo>
                  <a:pt x="2003" y="991"/>
                  <a:pt x="1613" y="711"/>
                  <a:pt x="1443" y="716"/>
                </a:cubicBezTo>
                <a:lnTo>
                  <a:pt x="1435" y="717"/>
                </a:lnTo>
                <a:lnTo>
                  <a:pt x="1424" y="717"/>
                </a:lnTo>
                <a:lnTo>
                  <a:pt x="1424" y="829"/>
                </a:lnTo>
                <a:cubicBezTo>
                  <a:pt x="1677" y="824"/>
                  <a:pt x="1892" y="1167"/>
                  <a:pt x="1887" y="1305"/>
                </a:cubicBezTo>
                <a:lnTo>
                  <a:pt x="1887" y="1312"/>
                </a:lnTo>
                <a:lnTo>
                  <a:pt x="1887" y="1321"/>
                </a:lnTo>
                <a:lnTo>
                  <a:pt x="1749" y="1321"/>
                </a:lnTo>
                <a:cubicBezTo>
                  <a:pt x="1751" y="1117"/>
                  <a:pt x="1497" y="957"/>
                  <a:pt x="1380" y="961"/>
                </a:cubicBezTo>
                <a:lnTo>
                  <a:pt x="1373" y="962"/>
                </a:lnTo>
                <a:lnTo>
                  <a:pt x="1366" y="962"/>
                </a:lnTo>
                <a:lnTo>
                  <a:pt x="1358" y="962"/>
                </a:lnTo>
                <a:lnTo>
                  <a:pt x="1349" y="962"/>
                </a:lnTo>
                <a:lnTo>
                  <a:pt x="1338" y="962"/>
                </a:lnTo>
                <a:lnTo>
                  <a:pt x="1328" y="961"/>
                </a:lnTo>
                <a:lnTo>
                  <a:pt x="1318" y="961"/>
                </a:lnTo>
                <a:lnTo>
                  <a:pt x="1309" y="961"/>
                </a:lnTo>
                <a:cubicBezTo>
                  <a:pt x="1103" y="961"/>
                  <a:pt x="942" y="1218"/>
                  <a:pt x="949" y="1321"/>
                </a:cubicBezTo>
                <a:lnTo>
                  <a:pt x="810" y="1321"/>
                </a:lnTo>
                <a:lnTo>
                  <a:pt x="810" y="1309"/>
                </a:lnTo>
                <a:cubicBezTo>
                  <a:pt x="807" y="1060"/>
                  <a:pt x="1125" y="829"/>
                  <a:pt x="1243" y="834"/>
                </a:cubicBezTo>
                <a:lnTo>
                  <a:pt x="1243" y="722"/>
                </a:lnTo>
                <a:cubicBezTo>
                  <a:pt x="948" y="725"/>
                  <a:pt x="695" y="1125"/>
                  <a:pt x="700" y="1301"/>
                </a:cubicBezTo>
                <a:lnTo>
                  <a:pt x="700" y="1310"/>
                </a:lnTo>
                <a:lnTo>
                  <a:pt x="700" y="1321"/>
                </a:lnTo>
                <a:lnTo>
                  <a:pt x="545" y="1321"/>
                </a:lnTo>
                <a:lnTo>
                  <a:pt x="544" y="1302"/>
                </a:lnTo>
                <a:cubicBezTo>
                  <a:pt x="530" y="897"/>
                  <a:pt x="1034" y="550"/>
                  <a:pt x="1243" y="565"/>
                </a:cubicBezTo>
                <a:lnTo>
                  <a:pt x="1243" y="534"/>
                </a:lnTo>
                <a:lnTo>
                  <a:pt x="1243" y="533"/>
                </a:lnTo>
                <a:lnTo>
                  <a:pt x="1243" y="532"/>
                </a:lnTo>
                <a:lnTo>
                  <a:pt x="1243" y="531"/>
                </a:lnTo>
                <a:cubicBezTo>
                  <a:pt x="1242" y="516"/>
                  <a:pt x="1261" y="503"/>
                  <a:pt x="1270" y="503"/>
                </a:cubicBezTo>
                <a:lnTo>
                  <a:pt x="1272" y="503"/>
                </a:lnTo>
                <a:lnTo>
                  <a:pt x="1272" y="503"/>
                </a:lnTo>
                <a:lnTo>
                  <a:pt x="1273" y="503"/>
                </a:lnTo>
                <a:lnTo>
                  <a:pt x="1394" y="503"/>
                </a:lnTo>
                <a:lnTo>
                  <a:pt x="1394" y="503"/>
                </a:lnTo>
                <a:lnTo>
                  <a:pt x="1395" y="503"/>
                </a:lnTo>
                <a:lnTo>
                  <a:pt x="1396" y="503"/>
                </a:lnTo>
                <a:cubicBezTo>
                  <a:pt x="1412" y="503"/>
                  <a:pt x="1424" y="522"/>
                  <a:pt x="1424" y="531"/>
                </a:cubicBezTo>
                <a:lnTo>
                  <a:pt x="1424" y="533"/>
                </a:lnTo>
                <a:lnTo>
                  <a:pt x="1424" y="533"/>
                </a:lnTo>
                <a:lnTo>
                  <a:pt x="1424" y="534"/>
                </a:lnTo>
                <a:lnTo>
                  <a:pt x="1424" y="560"/>
                </a:lnTo>
                <a:lnTo>
                  <a:pt x="1443" y="560"/>
                </a:lnTo>
                <a:cubicBezTo>
                  <a:pt x="1828" y="549"/>
                  <a:pt x="2163" y="1058"/>
                  <a:pt x="2157" y="1280"/>
                </a:cubicBezTo>
                <a:lnTo>
                  <a:pt x="2157" y="1292"/>
                </a:lnTo>
                <a:lnTo>
                  <a:pt x="2157" y="1305"/>
                </a:lnTo>
                <a:lnTo>
                  <a:pt x="2157" y="1321"/>
                </a:lnTo>
                <a:lnTo>
                  <a:pt x="2002" y="1321"/>
                </a:lnTo>
                <a:close/>
                <a:moveTo>
                  <a:pt x="2174" y="1382"/>
                </a:moveTo>
                <a:cubicBezTo>
                  <a:pt x="2174" y="1433"/>
                  <a:pt x="2162" y="1510"/>
                  <a:pt x="2155" y="1538"/>
                </a:cubicBezTo>
                <a:lnTo>
                  <a:pt x="1419" y="1538"/>
                </a:lnTo>
                <a:lnTo>
                  <a:pt x="1360" y="1600"/>
                </a:lnTo>
                <a:lnTo>
                  <a:pt x="1301" y="1538"/>
                </a:lnTo>
                <a:lnTo>
                  <a:pt x="548" y="1538"/>
                </a:lnTo>
                <a:cubicBezTo>
                  <a:pt x="535" y="1491"/>
                  <a:pt x="528" y="1412"/>
                  <a:pt x="528" y="1382"/>
                </a:cubicBezTo>
                <a:lnTo>
                  <a:pt x="1291" y="1382"/>
                </a:lnTo>
                <a:lnTo>
                  <a:pt x="1360" y="1455"/>
                </a:lnTo>
                <a:lnTo>
                  <a:pt x="1429" y="1382"/>
                </a:lnTo>
                <a:lnTo>
                  <a:pt x="2174" y="1382"/>
                </a:lnTo>
                <a:close/>
                <a:moveTo>
                  <a:pt x="3943" y="301"/>
                </a:moveTo>
                <a:lnTo>
                  <a:pt x="4015" y="325"/>
                </a:lnTo>
                <a:lnTo>
                  <a:pt x="4123" y="388"/>
                </a:lnTo>
                <a:lnTo>
                  <a:pt x="4208" y="491"/>
                </a:lnTo>
                <a:cubicBezTo>
                  <a:pt x="4156" y="597"/>
                  <a:pt x="4135" y="700"/>
                  <a:pt x="4146" y="801"/>
                </a:cubicBezTo>
                <a:lnTo>
                  <a:pt x="4151" y="803"/>
                </a:lnTo>
                <a:cubicBezTo>
                  <a:pt x="4190" y="798"/>
                  <a:pt x="4230" y="780"/>
                  <a:pt x="4270" y="750"/>
                </a:cubicBezTo>
                <a:cubicBezTo>
                  <a:pt x="4326" y="743"/>
                  <a:pt x="4382" y="729"/>
                  <a:pt x="4439" y="707"/>
                </a:cubicBezTo>
                <a:cubicBezTo>
                  <a:pt x="4479" y="713"/>
                  <a:pt x="4520" y="708"/>
                  <a:pt x="4561" y="691"/>
                </a:cubicBezTo>
                <a:lnTo>
                  <a:pt x="4640" y="770"/>
                </a:lnTo>
                <a:lnTo>
                  <a:pt x="4605" y="848"/>
                </a:lnTo>
                <a:lnTo>
                  <a:pt x="4540" y="853"/>
                </a:lnTo>
                <a:cubicBezTo>
                  <a:pt x="4498" y="837"/>
                  <a:pt x="4466" y="824"/>
                  <a:pt x="4443" y="813"/>
                </a:cubicBezTo>
                <a:cubicBezTo>
                  <a:pt x="4337" y="833"/>
                  <a:pt x="4240" y="865"/>
                  <a:pt x="4151" y="909"/>
                </a:cubicBezTo>
                <a:cubicBezTo>
                  <a:pt x="4134" y="991"/>
                  <a:pt x="4119" y="1076"/>
                  <a:pt x="4106" y="1167"/>
                </a:cubicBezTo>
                <a:lnTo>
                  <a:pt x="4033" y="1339"/>
                </a:lnTo>
                <a:cubicBezTo>
                  <a:pt x="3954" y="1448"/>
                  <a:pt x="3867" y="1550"/>
                  <a:pt x="3771" y="1645"/>
                </a:cubicBezTo>
                <a:cubicBezTo>
                  <a:pt x="3720" y="1680"/>
                  <a:pt x="3669" y="1706"/>
                  <a:pt x="3617" y="1722"/>
                </a:cubicBezTo>
                <a:cubicBezTo>
                  <a:pt x="3547" y="1749"/>
                  <a:pt x="3485" y="1740"/>
                  <a:pt x="3433" y="1696"/>
                </a:cubicBezTo>
                <a:cubicBezTo>
                  <a:pt x="3420" y="1676"/>
                  <a:pt x="3426" y="1655"/>
                  <a:pt x="3452" y="1634"/>
                </a:cubicBezTo>
                <a:cubicBezTo>
                  <a:pt x="3481" y="1651"/>
                  <a:pt x="3512" y="1656"/>
                  <a:pt x="3545" y="1650"/>
                </a:cubicBezTo>
                <a:cubicBezTo>
                  <a:pt x="3596" y="1635"/>
                  <a:pt x="3643" y="1610"/>
                  <a:pt x="3687" y="1575"/>
                </a:cubicBezTo>
                <a:cubicBezTo>
                  <a:pt x="3756" y="1506"/>
                  <a:pt x="3821" y="1436"/>
                  <a:pt x="3883" y="1364"/>
                </a:cubicBezTo>
                <a:lnTo>
                  <a:pt x="3969" y="1197"/>
                </a:lnTo>
                <a:cubicBezTo>
                  <a:pt x="4000" y="1112"/>
                  <a:pt x="4013" y="1031"/>
                  <a:pt x="4007" y="954"/>
                </a:cubicBezTo>
                <a:cubicBezTo>
                  <a:pt x="3931" y="993"/>
                  <a:pt x="3852" y="1038"/>
                  <a:pt x="3771" y="1090"/>
                </a:cubicBezTo>
                <a:cubicBezTo>
                  <a:pt x="3703" y="1117"/>
                  <a:pt x="3635" y="1128"/>
                  <a:pt x="3564" y="1121"/>
                </a:cubicBezTo>
                <a:cubicBezTo>
                  <a:pt x="3521" y="1098"/>
                  <a:pt x="3504" y="1057"/>
                  <a:pt x="3512" y="997"/>
                </a:cubicBezTo>
                <a:cubicBezTo>
                  <a:pt x="3538" y="999"/>
                  <a:pt x="3569" y="990"/>
                  <a:pt x="3604" y="969"/>
                </a:cubicBezTo>
                <a:cubicBezTo>
                  <a:pt x="3602" y="999"/>
                  <a:pt x="3604" y="1016"/>
                  <a:pt x="3612" y="1022"/>
                </a:cubicBezTo>
                <a:cubicBezTo>
                  <a:pt x="3650" y="1028"/>
                  <a:pt x="3688" y="1019"/>
                  <a:pt x="3728" y="997"/>
                </a:cubicBezTo>
                <a:lnTo>
                  <a:pt x="3754" y="970"/>
                </a:lnTo>
                <a:lnTo>
                  <a:pt x="3778" y="970"/>
                </a:lnTo>
                <a:lnTo>
                  <a:pt x="4021" y="856"/>
                </a:lnTo>
                <a:cubicBezTo>
                  <a:pt x="4021" y="742"/>
                  <a:pt x="4033" y="626"/>
                  <a:pt x="4056" y="508"/>
                </a:cubicBezTo>
                <a:cubicBezTo>
                  <a:pt x="4043" y="491"/>
                  <a:pt x="4027" y="473"/>
                  <a:pt x="4009" y="455"/>
                </a:cubicBezTo>
                <a:lnTo>
                  <a:pt x="3947" y="426"/>
                </a:lnTo>
                <a:lnTo>
                  <a:pt x="3890" y="361"/>
                </a:lnTo>
                <a:lnTo>
                  <a:pt x="3920" y="291"/>
                </a:lnTo>
                <a:lnTo>
                  <a:pt x="3943" y="301"/>
                </a:lnTo>
                <a:close/>
                <a:moveTo>
                  <a:pt x="4137" y="1274"/>
                </a:moveTo>
                <a:cubicBezTo>
                  <a:pt x="4203" y="1274"/>
                  <a:pt x="4271" y="1291"/>
                  <a:pt x="4341" y="1326"/>
                </a:cubicBezTo>
                <a:cubicBezTo>
                  <a:pt x="4453" y="1379"/>
                  <a:pt x="4558" y="1450"/>
                  <a:pt x="4654" y="1540"/>
                </a:cubicBezTo>
                <a:lnTo>
                  <a:pt x="4712" y="1609"/>
                </a:lnTo>
                <a:lnTo>
                  <a:pt x="4724" y="1655"/>
                </a:lnTo>
                <a:lnTo>
                  <a:pt x="4654" y="1713"/>
                </a:lnTo>
                <a:cubicBezTo>
                  <a:pt x="4581" y="1699"/>
                  <a:pt x="4514" y="1668"/>
                  <a:pt x="4455" y="1619"/>
                </a:cubicBezTo>
                <a:lnTo>
                  <a:pt x="4468" y="1555"/>
                </a:lnTo>
                <a:lnTo>
                  <a:pt x="4508" y="1550"/>
                </a:lnTo>
                <a:lnTo>
                  <a:pt x="4508" y="1558"/>
                </a:lnTo>
                <a:lnTo>
                  <a:pt x="4461" y="1519"/>
                </a:lnTo>
                <a:cubicBezTo>
                  <a:pt x="4387" y="1472"/>
                  <a:pt x="4313" y="1428"/>
                  <a:pt x="4238" y="1387"/>
                </a:cubicBezTo>
                <a:cubicBezTo>
                  <a:pt x="4196" y="1381"/>
                  <a:pt x="4150" y="1369"/>
                  <a:pt x="4101" y="1350"/>
                </a:cubicBezTo>
                <a:lnTo>
                  <a:pt x="4086" y="1308"/>
                </a:lnTo>
                <a:lnTo>
                  <a:pt x="4137" y="1274"/>
                </a:lnTo>
                <a:close/>
                <a:moveTo>
                  <a:pt x="5821" y="307"/>
                </a:moveTo>
                <a:cubicBezTo>
                  <a:pt x="5830" y="392"/>
                  <a:pt x="5840" y="467"/>
                  <a:pt x="5851" y="532"/>
                </a:cubicBezTo>
                <a:lnTo>
                  <a:pt x="5962" y="471"/>
                </a:lnTo>
                <a:lnTo>
                  <a:pt x="5979" y="449"/>
                </a:lnTo>
                <a:cubicBezTo>
                  <a:pt x="6021" y="439"/>
                  <a:pt x="6063" y="445"/>
                  <a:pt x="6104" y="466"/>
                </a:cubicBezTo>
                <a:lnTo>
                  <a:pt x="6116" y="507"/>
                </a:lnTo>
                <a:lnTo>
                  <a:pt x="6062" y="546"/>
                </a:lnTo>
                <a:lnTo>
                  <a:pt x="5934" y="565"/>
                </a:lnTo>
                <a:lnTo>
                  <a:pt x="5914" y="592"/>
                </a:lnTo>
                <a:lnTo>
                  <a:pt x="5838" y="622"/>
                </a:lnTo>
                <a:cubicBezTo>
                  <a:pt x="5809" y="732"/>
                  <a:pt x="5773" y="839"/>
                  <a:pt x="5730" y="940"/>
                </a:cubicBezTo>
                <a:lnTo>
                  <a:pt x="5730" y="942"/>
                </a:lnTo>
                <a:cubicBezTo>
                  <a:pt x="5763" y="924"/>
                  <a:pt x="5801" y="902"/>
                  <a:pt x="5843" y="876"/>
                </a:cubicBezTo>
                <a:lnTo>
                  <a:pt x="5853" y="734"/>
                </a:lnTo>
                <a:lnTo>
                  <a:pt x="5881" y="706"/>
                </a:lnTo>
                <a:cubicBezTo>
                  <a:pt x="5914" y="697"/>
                  <a:pt x="5946" y="703"/>
                  <a:pt x="5976" y="722"/>
                </a:cubicBezTo>
                <a:cubicBezTo>
                  <a:pt x="5980" y="756"/>
                  <a:pt x="5992" y="779"/>
                  <a:pt x="6014" y="790"/>
                </a:cubicBezTo>
                <a:lnTo>
                  <a:pt x="6111" y="790"/>
                </a:lnTo>
                <a:lnTo>
                  <a:pt x="6146" y="832"/>
                </a:lnTo>
                <a:lnTo>
                  <a:pt x="6129" y="872"/>
                </a:lnTo>
                <a:cubicBezTo>
                  <a:pt x="6065" y="886"/>
                  <a:pt x="6012" y="907"/>
                  <a:pt x="5972" y="937"/>
                </a:cubicBezTo>
                <a:lnTo>
                  <a:pt x="5967" y="1055"/>
                </a:lnTo>
                <a:lnTo>
                  <a:pt x="5963" y="1052"/>
                </a:lnTo>
                <a:cubicBezTo>
                  <a:pt x="6006" y="1039"/>
                  <a:pt x="6060" y="1035"/>
                  <a:pt x="6125" y="1040"/>
                </a:cubicBezTo>
                <a:lnTo>
                  <a:pt x="6161" y="1080"/>
                </a:lnTo>
                <a:lnTo>
                  <a:pt x="6131" y="1127"/>
                </a:lnTo>
                <a:cubicBezTo>
                  <a:pt x="6064" y="1121"/>
                  <a:pt x="6011" y="1135"/>
                  <a:pt x="5972" y="1169"/>
                </a:cubicBezTo>
                <a:lnTo>
                  <a:pt x="5967" y="1379"/>
                </a:lnTo>
                <a:lnTo>
                  <a:pt x="5921" y="1427"/>
                </a:lnTo>
                <a:lnTo>
                  <a:pt x="5868" y="1427"/>
                </a:lnTo>
                <a:cubicBezTo>
                  <a:pt x="5782" y="1386"/>
                  <a:pt x="5694" y="1345"/>
                  <a:pt x="5604" y="1307"/>
                </a:cubicBezTo>
                <a:cubicBezTo>
                  <a:pt x="5592" y="1277"/>
                  <a:pt x="5594" y="1246"/>
                  <a:pt x="5611" y="1214"/>
                </a:cubicBezTo>
                <a:cubicBezTo>
                  <a:pt x="5696" y="1180"/>
                  <a:pt x="5775" y="1141"/>
                  <a:pt x="5849" y="1097"/>
                </a:cubicBezTo>
                <a:lnTo>
                  <a:pt x="5849" y="997"/>
                </a:lnTo>
                <a:lnTo>
                  <a:pt x="5850" y="992"/>
                </a:lnTo>
                <a:cubicBezTo>
                  <a:pt x="5800" y="1022"/>
                  <a:pt x="5747" y="1050"/>
                  <a:pt x="5690" y="1077"/>
                </a:cubicBezTo>
                <a:cubicBezTo>
                  <a:pt x="5653" y="1084"/>
                  <a:pt x="5618" y="1076"/>
                  <a:pt x="5586" y="1052"/>
                </a:cubicBezTo>
                <a:lnTo>
                  <a:pt x="5586" y="987"/>
                </a:lnTo>
                <a:cubicBezTo>
                  <a:pt x="5615" y="923"/>
                  <a:pt x="5645" y="856"/>
                  <a:pt x="5675" y="784"/>
                </a:cubicBezTo>
                <a:cubicBezTo>
                  <a:pt x="5678" y="747"/>
                  <a:pt x="5684" y="716"/>
                  <a:pt x="5690" y="694"/>
                </a:cubicBezTo>
                <a:lnTo>
                  <a:pt x="5586" y="733"/>
                </a:lnTo>
                <a:lnTo>
                  <a:pt x="5509" y="733"/>
                </a:lnTo>
                <a:lnTo>
                  <a:pt x="5494" y="670"/>
                </a:lnTo>
                <a:cubicBezTo>
                  <a:pt x="5579" y="650"/>
                  <a:pt x="5654" y="620"/>
                  <a:pt x="5719" y="580"/>
                </a:cubicBezTo>
                <a:cubicBezTo>
                  <a:pt x="5727" y="537"/>
                  <a:pt x="5731" y="490"/>
                  <a:pt x="5731" y="439"/>
                </a:cubicBezTo>
                <a:cubicBezTo>
                  <a:pt x="5715" y="400"/>
                  <a:pt x="5711" y="354"/>
                  <a:pt x="5719" y="301"/>
                </a:cubicBezTo>
                <a:lnTo>
                  <a:pt x="5760" y="279"/>
                </a:lnTo>
                <a:lnTo>
                  <a:pt x="5821" y="307"/>
                </a:lnTo>
                <a:close/>
                <a:moveTo>
                  <a:pt x="5020" y="663"/>
                </a:moveTo>
                <a:cubicBezTo>
                  <a:pt x="5106" y="673"/>
                  <a:pt x="5194" y="678"/>
                  <a:pt x="5287" y="678"/>
                </a:cubicBezTo>
                <a:lnTo>
                  <a:pt x="5336" y="718"/>
                </a:lnTo>
                <a:cubicBezTo>
                  <a:pt x="5352" y="763"/>
                  <a:pt x="5344" y="801"/>
                  <a:pt x="5314" y="833"/>
                </a:cubicBezTo>
                <a:cubicBezTo>
                  <a:pt x="5272" y="874"/>
                  <a:pt x="5224" y="889"/>
                  <a:pt x="5168" y="878"/>
                </a:cubicBezTo>
                <a:cubicBezTo>
                  <a:pt x="5142" y="845"/>
                  <a:pt x="5142" y="816"/>
                  <a:pt x="5168" y="791"/>
                </a:cubicBezTo>
                <a:lnTo>
                  <a:pt x="5135" y="771"/>
                </a:lnTo>
                <a:cubicBezTo>
                  <a:pt x="5091" y="765"/>
                  <a:pt x="5047" y="761"/>
                  <a:pt x="5003" y="758"/>
                </a:cubicBezTo>
                <a:lnTo>
                  <a:pt x="4954" y="736"/>
                </a:lnTo>
                <a:lnTo>
                  <a:pt x="4954" y="678"/>
                </a:lnTo>
                <a:lnTo>
                  <a:pt x="5020" y="663"/>
                </a:lnTo>
                <a:close/>
                <a:moveTo>
                  <a:pt x="5160" y="1059"/>
                </a:moveTo>
                <a:lnTo>
                  <a:pt x="5203" y="1086"/>
                </a:lnTo>
                <a:cubicBezTo>
                  <a:pt x="5210" y="1156"/>
                  <a:pt x="5193" y="1215"/>
                  <a:pt x="5152" y="1266"/>
                </a:cubicBezTo>
                <a:cubicBezTo>
                  <a:pt x="5146" y="1288"/>
                  <a:pt x="5152" y="1306"/>
                  <a:pt x="5170" y="1321"/>
                </a:cubicBezTo>
                <a:lnTo>
                  <a:pt x="5289" y="1383"/>
                </a:lnTo>
                <a:lnTo>
                  <a:pt x="5322" y="1436"/>
                </a:lnTo>
                <a:lnTo>
                  <a:pt x="5492" y="1474"/>
                </a:lnTo>
                <a:cubicBezTo>
                  <a:pt x="5575" y="1522"/>
                  <a:pt x="5665" y="1553"/>
                  <a:pt x="5761" y="1567"/>
                </a:cubicBezTo>
                <a:lnTo>
                  <a:pt x="5767" y="1580"/>
                </a:lnTo>
                <a:cubicBezTo>
                  <a:pt x="5865" y="1632"/>
                  <a:pt x="5973" y="1667"/>
                  <a:pt x="6090" y="1687"/>
                </a:cubicBezTo>
                <a:cubicBezTo>
                  <a:pt x="6245" y="1706"/>
                  <a:pt x="6405" y="1723"/>
                  <a:pt x="6571" y="1736"/>
                </a:cubicBezTo>
                <a:lnTo>
                  <a:pt x="6549" y="1798"/>
                </a:lnTo>
                <a:cubicBezTo>
                  <a:pt x="6479" y="1824"/>
                  <a:pt x="6408" y="1838"/>
                  <a:pt x="6336" y="1841"/>
                </a:cubicBezTo>
                <a:cubicBezTo>
                  <a:pt x="6244" y="1832"/>
                  <a:pt x="6153" y="1827"/>
                  <a:pt x="6062" y="1827"/>
                </a:cubicBezTo>
                <a:cubicBezTo>
                  <a:pt x="5958" y="1814"/>
                  <a:pt x="5858" y="1786"/>
                  <a:pt x="5761" y="1742"/>
                </a:cubicBezTo>
                <a:lnTo>
                  <a:pt x="5717" y="1713"/>
                </a:lnTo>
                <a:cubicBezTo>
                  <a:pt x="5591" y="1657"/>
                  <a:pt x="5463" y="1605"/>
                  <a:pt x="5336" y="1558"/>
                </a:cubicBezTo>
                <a:cubicBezTo>
                  <a:pt x="5259" y="1562"/>
                  <a:pt x="5183" y="1572"/>
                  <a:pt x="5108" y="1588"/>
                </a:cubicBezTo>
                <a:cubicBezTo>
                  <a:pt x="5069" y="1594"/>
                  <a:pt x="5032" y="1588"/>
                  <a:pt x="4997" y="1569"/>
                </a:cubicBezTo>
                <a:cubicBezTo>
                  <a:pt x="4981" y="1535"/>
                  <a:pt x="4988" y="1508"/>
                  <a:pt x="5021" y="1487"/>
                </a:cubicBezTo>
                <a:cubicBezTo>
                  <a:pt x="5071" y="1482"/>
                  <a:pt x="5113" y="1468"/>
                  <a:pt x="5149" y="1446"/>
                </a:cubicBezTo>
                <a:lnTo>
                  <a:pt x="5141" y="1449"/>
                </a:lnTo>
                <a:lnTo>
                  <a:pt x="5080" y="1420"/>
                </a:lnTo>
                <a:cubicBezTo>
                  <a:pt x="5041" y="1376"/>
                  <a:pt x="5021" y="1325"/>
                  <a:pt x="5021" y="1268"/>
                </a:cubicBezTo>
                <a:cubicBezTo>
                  <a:pt x="5038" y="1225"/>
                  <a:pt x="5052" y="1191"/>
                  <a:pt x="5062" y="1164"/>
                </a:cubicBezTo>
                <a:cubicBezTo>
                  <a:pt x="5014" y="1177"/>
                  <a:pt x="4956" y="1190"/>
                  <a:pt x="4886" y="1204"/>
                </a:cubicBezTo>
                <a:cubicBezTo>
                  <a:pt x="4867" y="1193"/>
                  <a:pt x="4846" y="1183"/>
                  <a:pt x="4823" y="1174"/>
                </a:cubicBezTo>
                <a:lnTo>
                  <a:pt x="4823" y="1120"/>
                </a:lnTo>
                <a:cubicBezTo>
                  <a:pt x="4903" y="1098"/>
                  <a:pt x="4985" y="1075"/>
                  <a:pt x="5070" y="1053"/>
                </a:cubicBezTo>
                <a:lnTo>
                  <a:pt x="5160" y="1059"/>
                </a:lnTo>
                <a:close/>
                <a:moveTo>
                  <a:pt x="5843" y="1229"/>
                </a:moveTo>
                <a:cubicBezTo>
                  <a:pt x="5833" y="1233"/>
                  <a:pt x="5818" y="1240"/>
                  <a:pt x="5799" y="1250"/>
                </a:cubicBezTo>
                <a:lnTo>
                  <a:pt x="5767" y="1270"/>
                </a:lnTo>
                <a:lnTo>
                  <a:pt x="5846" y="1301"/>
                </a:lnTo>
                <a:lnTo>
                  <a:pt x="5843" y="1301"/>
                </a:lnTo>
                <a:lnTo>
                  <a:pt x="5843" y="1229"/>
                </a:lnTo>
                <a:close/>
                <a:moveTo>
                  <a:pt x="7817" y="312"/>
                </a:moveTo>
                <a:cubicBezTo>
                  <a:pt x="7860" y="326"/>
                  <a:pt x="7909" y="333"/>
                  <a:pt x="7965" y="333"/>
                </a:cubicBezTo>
                <a:cubicBezTo>
                  <a:pt x="8006" y="434"/>
                  <a:pt x="8003" y="532"/>
                  <a:pt x="7958" y="627"/>
                </a:cubicBezTo>
                <a:lnTo>
                  <a:pt x="7883" y="791"/>
                </a:lnTo>
                <a:cubicBezTo>
                  <a:pt x="7829" y="864"/>
                  <a:pt x="7775" y="955"/>
                  <a:pt x="7721" y="1063"/>
                </a:cubicBezTo>
                <a:cubicBezTo>
                  <a:pt x="7682" y="1076"/>
                  <a:pt x="7646" y="1080"/>
                  <a:pt x="7612" y="1075"/>
                </a:cubicBezTo>
                <a:cubicBezTo>
                  <a:pt x="7592" y="1051"/>
                  <a:pt x="7589" y="1030"/>
                  <a:pt x="7602" y="1012"/>
                </a:cubicBezTo>
                <a:lnTo>
                  <a:pt x="7609" y="1019"/>
                </a:lnTo>
                <a:cubicBezTo>
                  <a:pt x="7607" y="1026"/>
                  <a:pt x="7606" y="1036"/>
                  <a:pt x="7606" y="1049"/>
                </a:cubicBezTo>
                <a:cubicBezTo>
                  <a:pt x="7588" y="1103"/>
                  <a:pt x="7589" y="1147"/>
                  <a:pt x="7609" y="1180"/>
                </a:cubicBezTo>
                <a:cubicBezTo>
                  <a:pt x="7655" y="1186"/>
                  <a:pt x="7708" y="1194"/>
                  <a:pt x="7766" y="1205"/>
                </a:cubicBezTo>
                <a:cubicBezTo>
                  <a:pt x="7797" y="1234"/>
                  <a:pt x="7809" y="1267"/>
                  <a:pt x="7801" y="1307"/>
                </a:cubicBezTo>
                <a:cubicBezTo>
                  <a:pt x="7773" y="1356"/>
                  <a:pt x="7738" y="1398"/>
                  <a:pt x="7698" y="1433"/>
                </a:cubicBezTo>
                <a:lnTo>
                  <a:pt x="7620" y="1497"/>
                </a:lnTo>
                <a:lnTo>
                  <a:pt x="7609" y="1550"/>
                </a:lnTo>
                <a:cubicBezTo>
                  <a:pt x="7536" y="1562"/>
                  <a:pt x="7479" y="1588"/>
                  <a:pt x="7439" y="1630"/>
                </a:cubicBezTo>
                <a:lnTo>
                  <a:pt x="7428" y="1625"/>
                </a:lnTo>
                <a:cubicBezTo>
                  <a:pt x="7454" y="1627"/>
                  <a:pt x="7486" y="1619"/>
                  <a:pt x="7523" y="1601"/>
                </a:cubicBezTo>
                <a:cubicBezTo>
                  <a:pt x="7605" y="1569"/>
                  <a:pt x="7690" y="1545"/>
                  <a:pt x="7779" y="1528"/>
                </a:cubicBezTo>
                <a:lnTo>
                  <a:pt x="7852" y="1558"/>
                </a:lnTo>
                <a:cubicBezTo>
                  <a:pt x="7863" y="1604"/>
                  <a:pt x="7855" y="1646"/>
                  <a:pt x="7828" y="1682"/>
                </a:cubicBezTo>
                <a:lnTo>
                  <a:pt x="7730" y="1782"/>
                </a:lnTo>
                <a:cubicBezTo>
                  <a:pt x="7688" y="1815"/>
                  <a:pt x="7640" y="1829"/>
                  <a:pt x="7586" y="1824"/>
                </a:cubicBezTo>
                <a:lnTo>
                  <a:pt x="7561" y="1784"/>
                </a:lnTo>
                <a:cubicBezTo>
                  <a:pt x="7611" y="1732"/>
                  <a:pt x="7659" y="1684"/>
                  <a:pt x="7704" y="1640"/>
                </a:cubicBezTo>
                <a:lnTo>
                  <a:pt x="7708" y="1649"/>
                </a:lnTo>
                <a:cubicBezTo>
                  <a:pt x="7619" y="1676"/>
                  <a:pt x="7538" y="1703"/>
                  <a:pt x="7464" y="1729"/>
                </a:cubicBezTo>
                <a:cubicBezTo>
                  <a:pt x="7394" y="1745"/>
                  <a:pt x="7328" y="1733"/>
                  <a:pt x="7266" y="1695"/>
                </a:cubicBezTo>
                <a:lnTo>
                  <a:pt x="7266" y="1636"/>
                </a:lnTo>
                <a:lnTo>
                  <a:pt x="7470" y="1472"/>
                </a:lnTo>
                <a:cubicBezTo>
                  <a:pt x="7466" y="1446"/>
                  <a:pt x="7461" y="1415"/>
                  <a:pt x="7455" y="1378"/>
                </a:cubicBezTo>
                <a:cubicBezTo>
                  <a:pt x="7472" y="1353"/>
                  <a:pt x="7479" y="1332"/>
                  <a:pt x="7476" y="1315"/>
                </a:cubicBezTo>
                <a:lnTo>
                  <a:pt x="7273" y="1315"/>
                </a:lnTo>
                <a:lnTo>
                  <a:pt x="7257" y="1268"/>
                </a:lnTo>
                <a:lnTo>
                  <a:pt x="7289" y="1242"/>
                </a:lnTo>
                <a:cubicBezTo>
                  <a:pt x="7358" y="1238"/>
                  <a:pt x="7422" y="1225"/>
                  <a:pt x="7481" y="1204"/>
                </a:cubicBezTo>
                <a:cubicBezTo>
                  <a:pt x="7483" y="1161"/>
                  <a:pt x="7481" y="1116"/>
                  <a:pt x="7476" y="1069"/>
                </a:cubicBezTo>
                <a:lnTo>
                  <a:pt x="7471" y="1066"/>
                </a:lnTo>
                <a:lnTo>
                  <a:pt x="7453" y="1084"/>
                </a:lnTo>
                <a:cubicBezTo>
                  <a:pt x="7371" y="1109"/>
                  <a:pt x="7290" y="1126"/>
                  <a:pt x="7211" y="1135"/>
                </a:cubicBezTo>
                <a:cubicBezTo>
                  <a:pt x="7161" y="1093"/>
                  <a:pt x="7132" y="1040"/>
                  <a:pt x="7125" y="977"/>
                </a:cubicBezTo>
                <a:cubicBezTo>
                  <a:pt x="7100" y="860"/>
                  <a:pt x="7076" y="736"/>
                  <a:pt x="7053" y="606"/>
                </a:cubicBezTo>
                <a:lnTo>
                  <a:pt x="7072" y="572"/>
                </a:lnTo>
                <a:cubicBezTo>
                  <a:pt x="7113" y="567"/>
                  <a:pt x="7153" y="576"/>
                  <a:pt x="7191" y="596"/>
                </a:cubicBezTo>
                <a:cubicBezTo>
                  <a:pt x="7222" y="690"/>
                  <a:pt x="7239" y="786"/>
                  <a:pt x="7241" y="883"/>
                </a:cubicBezTo>
                <a:cubicBezTo>
                  <a:pt x="7247" y="936"/>
                  <a:pt x="7266" y="981"/>
                  <a:pt x="7297" y="1019"/>
                </a:cubicBezTo>
                <a:lnTo>
                  <a:pt x="7347" y="1026"/>
                </a:lnTo>
                <a:cubicBezTo>
                  <a:pt x="7399" y="1011"/>
                  <a:pt x="7446" y="989"/>
                  <a:pt x="7490" y="960"/>
                </a:cubicBezTo>
                <a:lnTo>
                  <a:pt x="7490" y="915"/>
                </a:lnTo>
                <a:lnTo>
                  <a:pt x="7451" y="915"/>
                </a:lnTo>
                <a:cubicBezTo>
                  <a:pt x="7451" y="857"/>
                  <a:pt x="7469" y="816"/>
                  <a:pt x="7505" y="792"/>
                </a:cubicBezTo>
                <a:cubicBezTo>
                  <a:pt x="7508" y="779"/>
                  <a:pt x="7508" y="769"/>
                  <a:pt x="7504" y="760"/>
                </a:cubicBezTo>
                <a:cubicBezTo>
                  <a:pt x="7434" y="802"/>
                  <a:pt x="7353" y="829"/>
                  <a:pt x="7263" y="843"/>
                </a:cubicBezTo>
                <a:lnTo>
                  <a:pt x="7208" y="816"/>
                </a:lnTo>
                <a:lnTo>
                  <a:pt x="7208" y="769"/>
                </a:lnTo>
                <a:cubicBezTo>
                  <a:pt x="7312" y="742"/>
                  <a:pt x="7410" y="708"/>
                  <a:pt x="7500" y="666"/>
                </a:cubicBezTo>
                <a:lnTo>
                  <a:pt x="7500" y="531"/>
                </a:lnTo>
                <a:lnTo>
                  <a:pt x="7581" y="531"/>
                </a:lnTo>
                <a:cubicBezTo>
                  <a:pt x="7601" y="572"/>
                  <a:pt x="7614" y="606"/>
                  <a:pt x="7621" y="632"/>
                </a:cubicBezTo>
                <a:cubicBezTo>
                  <a:pt x="7658" y="626"/>
                  <a:pt x="7699" y="643"/>
                  <a:pt x="7744" y="683"/>
                </a:cubicBezTo>
                <a:cubicBezTo>
                  <a:pt x="7709" y="753"/>
                  <a:pt x="7668" y="804"/>
                  <a:pt x="7621" y="839"/>
                </a:cubicBezTo>
                <a:lnTo>
                  <a:pt x="7616" y="906"/>
                </a:lnTo>
                <a:lnTo>
                  <a:pt x="7611" y="905"/>
                </a:lnTo>
                <a:lnTo>
                  <a:pt x="7699" y="871"/>
                </a:lnTo>
                <a:cubicBezTo>
                  <a:pt x="7737" y="795"/>
                  <a:pt x="7778" y="708"/>
                  <a:pt x="7820" y="609"/>
                </a:cubicBezTo>
                <a:cubicBezTo>
                  <a:pt x="7846" y="548"/>
                  <a:pt x="7856" y="491"/>
                  <a:pt x="7850" y="437"/>
                </a:cubicBezTo>
                <a:cubicBezTo>
                  <a:pt x="7827" y="421"/>
                  <a:pt x="7801" y="419"/>
                  <a:pt x="7771" y="431"/>
                </a:cubicBezTo>
                <a:cubicBezTo>
                  <a:pt x="7627" y="521"/>
                  <a:pt x="7471" y="562"/>
                  <a:pt x="7306" y="553"/>
                </a:cubicBezTo>
                <a:lnTo>
                  <a:pt x="7306" y="498"/>
                </a:lnTo>
                <a:cubicBezTo>
                  <a:pt x="7437" y="453"/>
                  <a:pt x="7565" y="403"/>
                  <a:pt x="7691" y="347"/>
                </a:cubicBezTo>
                <a:cubicBezTo>
                  <a:pt x="7731" y="341"/>
                  <a:pt x="7774" y="329"/>
                  <a:pt x="7817" y="312"/>
                </a:cubicBezTo>
                <a:close/>
                <a:moveTo>
                  <a:pt x="6915" y="453"/>
                </a:moveTo>
                <a:lnTo>
                  <a:pt x="6936" y="487"/>
                </a:lnTo>
                <a:cubicBezTo>
                  <a:pt x="6909" y="538"/>
                  <a:pt x="6891" y="585"/>
                  <a:pt x="6882" y="629"/>
                </a:cubicBezTo>
                <a:lnTo>
                  <a:pt x="6845" y="821"/>
                </a:lnTo>
                <a:cubicBezTo>
                  <a:pt x="6828" y="988"/>
                  <a:pt x="6820" y="1147"/>
                  <a:pt x="6820" y="1299"/>
                </a:cubicBezTo>
                <a:lnTo>
                  <a:pt x="6794" y="1293"/>
                </a:lnTo>
                <a:lnTo>
                  <a:pt x="6859" y="1238"/>
                </a:lnTo>
                <a:cubicBezTo>
                  <a:pt x="6872" y="1202"/>
                  <a:pt x="6893" y="1167"/>
                  <a:pt x="6924" y="1133"/>
                </a:cubicBezTo>
                <a:lnTo>
                  <a:pt x="6942" y="1084"/>
                </a:lnTo>
                <a:lnTo>
                  <a:pt x="6989" y="1052"/>
                </a:lnTo>
                <a:lnTo>
                  <a:pt x="7018" y="1092"/>
                </a:lnTo>
                <a:cubicBezTo>
                  <a:pt x="7008" y="1142"/>
                  <a:pt x="6990" y="1183"/>
                  <a:pt x="6965" y="1213"/>
                </a:cubicBezTo>
                <a:cubicBezTo>
                  <a:pt x="6923" y="1331"/>
                  <a:pt x="6879" y="1451"/>
                  <a:pt x="6832" y="1571"/>
                </a:cubicBezTo>
                <a:cubicBezTo>
                  <a:pt x="6811" y="1623"/>
                  <a:pt x="6800" y="1677"/>
                  <a:pt x="6800" y="1733"/>
                </a:cubicBezTo>
                <a:lnTo>
                  <a:pt x="6777" y="1782"/>
                </a:lnTo>
                <a:cubicBezTo>
                  <a:pt x="6740" y="1808"/>
                  <a:pt x="6703" y="1808"/>
                  <a:pt x="6666" y="1781"/>
                </a:cubicBezTo>
                <a:lnTo>
                  <a:pt x="6649" y="1705"/>
                </a:lnTo>
                <a:cubicBezTo>
                  <a:pt x="6659" y="1576"/>
                  <a:pt x="6666" y="1447"/>
                  <a:pt x="6668" y="1318"/>
                </a:cubicBezTo>
                <a:lnTo>
                  <a:pt x="6633" y="1287"/>
                </a:lnTo>
                <a:lnTo>
                  <a:pt x="6575" y="1192"/>
                </a:lnTo>
                <a:cubicBezTo>
                  <a:pt x="6554" y="1123"/>
                  <a:pt x="6526" y="1057"/>
                  <a:pt x="6489" y="992"/>
                </a:cubicBezTo>
                <a:cubicBezTo>
                  <a:pt x="6478" y="949"/>
                  <a:pt x="6495" y="912"/>
                  <a:pt x="6540" y="881"/>
                </a:cubicBezTo>
                <a:cubicBezTo>
                  <a:pt x="6596" y="841"/>
                  <a:pt x="6656" y="815"/>
                  <a:pt x="6718" y="803"/>
                </a:cubicBezTo>
                <a:cubicBezTo>
                  <a:pt x="6736" y="730"/>
                  <a:pt x="6748" y="659"/>
                  <a:pt x="6755" y="590"/>
                </a:cubicBezTo>
                <a:cubicBezTo>
                  <a:pt x="6713" y="606"/>
                  <a:pt x="6666" y="632"/>
                  <a:pt x="6614" y="670"/>
                </a:cubicBezTo>
                <a:cubicBezTo>
                  <a:pt x="6562" y="688"/>
                  <a:pt x="6513" y="687"/>
                  <a:pt x="6468" y="664"/>
                </a:cubicBezTo>
                <a:lnTo>
                  <a:pt x="6468" y="603"/>
                </a:lnTo>
                <a:cubicBezTo>
                  <a:pt x="6521" y="595"/>
                  <a:pt x="6569" y="582"/>
                  <a:pt x="6613" y="563"/>
                </a:cubicBezTo>
                <a:lnTo>
                  <a:pt x="6667" y="524"/>
                </a:lnTo>
                <a:cubicBezTo>
                  <a:pt x="6726" y="499"/>
                  <a:pt x="6789" y="467"/>
                  <a:pt x="6855" y="428"/>
                </a:cubicBezTo>
                <a:lnTo>
                  <a:pt x="6915" y="453"/>
                </a:lnTo>
                <a:close/>
                <a:moveTo>
                  <a:pt x="6703" y="925"/>
                </a:moveTo>
                <a:lnTo>
                  <a:pt x="6641" y="943"/>
                </a:lnTo>
                <a:cubicBezTo>
                  <a:pt x="6619" y="958"/>
                  <a:pt x="6608" y="975"/>
                  <a:pt x="6608" y="995"/>
                </a:cubicBezTo>
                <a:lnTo>
                  <a:pt x="6678" y="1154"/>
                </a:lnTo>
                <a:cubicBezTo>
                  <a:pt x="6694" y="1080"/>
                  <a:pt x="6700" y="1004"/>
                  <a:pt x="6696" y="924"/>
                </a:cubicBezTo>
                <a:lnTo>
                  <a:pt x="6703" y="925"/>
                </a:lnTo>
                <a:close/>
                <a:moveTo>
                  <a:pt x="7646" y="1284"/>
                </a:moveTo>
                <a:cubicBezTo>
                  <a:pt x="7626" y="1284"/>
                  <a:pt x="7611" y="1287"/>
                  <a:pt x="7601" y="1292"/>
                </a:cubicBezTo>
                <a:lnTo>
                  <a:pt x="7601" y="1375"/>
                </a:lnTo>
                <a:lnTo>
                  <a:pt x="7604" y="1369"/>
                </a:lnTo>
                <a:lnTo>
                  <a:pt x="7661" y="1299"/>
                </a:lnTo>
                <a:lnTo>
                  <a:pt x="7661" y="1292"/>
                </a:lnTo>
                <a:lnTo>
                  <a:pt x="7646" y="1284"/>
                </a:lnTo>
                <a:close/>
                <a:moveTo>
                  <a:pt x="8899" y="700"/>
                </a:moveTo>
                <a:cubicBezTo>
                  <a:pt x="8966" y="700"/>
                  <a:pt x="9032" y="719"/>
                  <a:pt x="9097" y="756"/>
                </a:cubicBezTo>
                <a:lnTo>
                  <a:pt x="9082" y="860"/>
                </a:lnTo>
                <a:cubicBezTo>
                  <a:pt x="9033" y="962"/>
                  <a:pt x="8992" y="1046"/>
                  <a:pt x="8961" y="1111"/>
                </a:cubicBezTo>
                <a:cubicBezTo>
                  <a:pt x="9033" y="1089"/>
                  <a:pt x="9115" y="1071"/>
                  <a:pt x="9209" y="1055"/>
                </a:cubicBezTo>
                <a:cubicBezTo>
                  <a:pt x="9340" y="1044"/>
                  <a:pt x="9473" y="1050"/>
                  <a:pt x="9609" y="1071"/>
                </a:cubicBezTo>
                <a:cubicBezTo>
                  <a:pt x="9618" y="1115"/>
                  <a:pt x="9611" y="1149"/>
                  <a:pt x="9589" y="1172"/>
                </a:cubicBezTo>
                <a:cubicBezTo>
                  <a:pt x="9545" y="1183"/>
                  <a:pt x="9508" y="1197"/>
                  <a:pt x="9478" y="1214"/>
                </a:cubicBezTo>
                <a:cubicBezTo>
                  <a:pt x="9427" y="1235"/>
                  <a:pt x="9374" y="1236"/>
                  <a:pt x="9319" y="1220"/>
                </a:cubicBezTo>
                <a:lnTo>
                  <a:pt x="9319" y="1167"/>
                </a:lnTo>
                <a:lnTo>
                  <a:pt x="9380" y="1142"/>
                </a:lnTo>
                <a:lnTo>
                  <a:pt x="9380" y="1153"/>
                </a:lnTo>
                <a:lnTo>
                  <a:pt x="9170" y="1137"/>
                </a:lnTo>
                <a:cubicBezTo>
                  <a:pt x="9056" y="1178"/>
                  <a:pt x="8942" y="1208"/>
                  <a:pt x="8829" y="1225"/>
                </a:cubicBezTo>
                <a:cubicBezTo>
                  <a:pt x="8746" y="1265"/>
                  <a:pt x="8662" y="1300"/>
                  <a:pt x="8578" y="1330"/>
                </a:cubicBezTo>
                <a:cubicBezTo>
                  <a:pt x="8506" y="1350"/>
                  <a:pt x="8435" y="1370"/>
                  <a:pt x="8366" y="1390"/>
                </a:cubicBezTo>
                <a:cubicBezTo>
                  <a:pt x="8281" y="1402"/>
                  <a:pt x="8199" y="1391"/>
                  <a:pt x="8120" y="1357"/>
                </a:cubicBezTo>
                <a:cubicBezTo>
                  <a:pt x="8106" y="1331"/>
                  <a:pt x="8112" y="1306"/>
                  <a:pt x="8136" y="1281"/>
                </a:cubicBezTo>
                <a:cubicBezTo>
                  <a:pt x="8204" y="1289"/>
                  <a:pt x="8271" y="1294"/>
                  <a:pt x="8336" y="1298"/>
                </a:cubicBezTo>
                <a:cubicBezTo>
                  <a:pt x="8494" y="1269"/>
                  <a:pt x="8648" y="1219"/>
                  <a:pt x="8798" y="1150"/>
                </a:cubicBezTo>
                <a:cubicBezTo>
                  <a:pt x="8829" y="1084"/>
                  <a:pt x="8867" y="1015"/>
                  <a:pt x="8913" y="945"/>
                </a:cubicBezTo>
                <a:lnTo>
                  <a:pt x="8951" y="829"/>
                </a:lnTo>
                <a:cubicBezTo>
                  <a:pt x="8869" y="833"/>
                  <a:pt x="8779" y="853"/>
                  <a:pt x="8680" y="889"/>
                </a:cubicBezTo>
                <a:cubicBezTo>
                  <a:pt x="8620" y="897"/>
                  <a:pt x="8566" y="881"/>
                  <a:pt x="8519" y="840"/>
                </a:cubicBezTo>
                <a:lnTo>
                  <a:pt x="8519" y="783"/>
                </a:lnTo>
                <a:lnTo>
                  <a:pt x="8589" y="760"/>
                </a:lnTo>
                <a:lnTo>
                  <a:pt x="8604" y="781"/>
                </a:lnTo>
                <a:cubicBezTo>
                  <a:pt x="8643" y="801"/>
                  <a:pt x="8685" y="801"/>
                  <a:pt x="8732" y="782"/>
                </a:cubicBezTo>
                <a:lnTo>
                  <a:pt x="8899" y="700"/>
                </a:lnTo>
                <a:close/>
                <a:moveTo>
                  <a:pt x="10351" y="301"/>
                </a:moveTo>
                <a:lnTo>
                  <a:pt x="10423" y="325"/>
                </a:lnTo>
                <a:lnTo>
                  <a:pt x="10531" y="388"/>
                </a:lnTo>
                <a:lnTo>
                  <a:pt x="10616" y="491"/>
                </a:lnTo>
                <a:cubicBezTo>
                  <a:pt x="10564" y="597"/>
                  <a:pt x="10543" y="700"/>
                  <a:pt x="10554" y="801"/>
                </a:cubicBezTo>
                <a:lnTo>
                  <a:pt x="10559" y="803"/>
                </a:lnTo>
                <a:cubicBezTo>
                  <a:pt x="10598" y="798"/>
                  <a:pt x="10638" y="780"/>
                  <a:pt x="10678" y="750"/>
                </a:cubicBezTo>
                <a:cubicBezTo>
                  <a:pt x="10734" y="743"/>
                  <a:pt x="10790" y="729"/>
                  <a:pt x="10847" y="707"/>
                </a:cubicBezTo>
                <a:cubicBezTo>
                  <a:pt x="10887" y="713"/>
                  <a:pt x="10928" y="708"/>
                  <a:pt x="10969" y="691"/>
                </a:cubicBezTo>
                <a:lnTo>
                  <a:pt x="11048" y="770"/>
                </a:lnTo>
                <a:lnTo>
                  <a:pt x="11013" y="848"/>
                </a:lnTo>
                <a:lnTo>
                  <a:pt x="10948" y="853"/>
                </a:lnTo>
                <a:cubicBezTo>
                  <a:pt x="10906" y="837"/>
                  <a:pt x="10874" y="824"/>
                  <a:pt x="10851" y="813"/>
                </a:cubicBezTo>
                <a:cubicBezTo>
                  <a:pt x="10745" y="833"/>
                  <a:pt x="10648" y="865"/>
                  <a:pt x="10559" y="909"/>
                </a:cubicBezTo>
                <a:cubicBezTo>
                  <a:pt x="10542" y="991"/>
                  <a:pt x="10527" y="1076"/>
                  <a:pt x="10514" y="1167"/>
                </a:cubicBezTo>
                <a:lnTo>
                  <a:pt x="10441" y="1339"/>
                </a:lnTo>
                <a:cubicBezTo>
                  <a:pt x="10362" y="1448"/>
                  <a:pt x="10275" y="1550"/>
                  <a:pt x="10179" y="1645"/>
                </a:cubicBezTo>
                <a:cubicBezTo>
                  <a:pt x="10128" y="1680"/>
                  <a:pt x="10077" y="1706"/>
                  <a:pt x="10025" y="1722"/>
                </a:cubicBezTo>
                <a:cubicBezTo>
                  <a:pt x="9955" y="1749"/>
                  <a:pt x="9893" y="1740"/>
                  <a:pt x="9841" y="1696"/>
                </a:cubicBezTo>
                <a:cubicBezTo>
                  <a:pt x="9828" y="1676"/>
                  <a:pt x="9834" y="1655"/>
                  <a:pt x="9860" y="1634"/>
                </a:cubicBezTo>
                <a:cubicBezTo>
                  <a:pt x="9889" y="1651"/>
                  <a:pt x="9920" y="1656"/>
                  <a:pt x="9953" y="1650"/>
                </a:cubicBezTo>
                <a:cubicBezTo>
                  <a:pt x="10004" y="1635"/>
                  <a:pt x="10051" y="1610"/>
                  <a:pt x="10095" y="1575"/>
                </a:cubicBezTo>
                <a:cubicBezTo>
                  <a:pt x="10164" y="1506"/>
                  <a:pt x="10229" y="1436"/>
                  <a:pt x="10291" y="1364"/>
                </a:cubicBezTo>
                <a:lnTo>
                  <a:pt x="10377" y="1197"/>
                </a:lnTo>
                <a:cubicBezTo>
                  <a:pt x="10408" y="1112"/>
                  <a:pt x="10421" y="1031"/>
                  <a:pt x="10415" y="954"/>
                </a:cubicBezTo>
                <a:cubicBezTo>
                  <a:pt x="10339" y="993"/>
                  <a:pt x="10260" y="1038"/>
                  <a:pt x="10179" y="1090"/>
                </a:cubicBezTo>
                <a:cubicBezTo>
                  <a:pt x="10111" y="1117"/>
                  <a:pt x="10043" y="1128"/>
                  <a:pt x="9972" y="1121"/>
                </a:cubicBezTo>
                <a:cubicBezTo>
                  <a:pt x="9929" y="1098"/>
                  <a:pt x="9912" y="1057"/>
                  <a:pt x="9920" y="997"/>
                </a:cubicBezTo>
                <a:cubicBezTo>
                  <a:pt x="9946" y="999"/>
                  <a:pt x="9977" y="990"/>
                  <a:pt x="10012" y="969"/>
                </a:cubicBezTo>
                <a:cubicBezTo>
                  <a:pt x="10010" y="999"/>
                  <a:pt x="10012" y="1016"/>
                  <a:pt x="10020" y="1022"/>
                </a:cubicBezTo>
                <a:cubicBezTo>
                  <a:pt x="10058" y="1028"/>
                  <a:pt x="10096" y="1019"/>
                  <a:pt x="10136" y="997"/>
                </a:cubicBezTo>
                <a:lnTo>
                  <a:pt x="10162" y="970"/>
                </a:lnTo>
                <a:lnTo>
                  <a:pt x="10186" y="970"/>
                </a:lnTo>
                <a:lnTo>
                  <a:pt x="10429" y="856"/>
                </a:lnTo>
                <a:cubicBezTo>
                  <a:pt x="10429" y="742"/>
                  <a:pt x="10441" y="626"/>
                  <a:pt x="10464" y="508"/>
                </a:cubicBezTo>
                <a:cubicBezTo>
                  <a:pt x="10451" y="491"/>
                  <a:pt x="10435" y="473"/>
                  <a:pt x="10417" y="455"/>
                </a:cubicBezTo>
                <a:lnTo>
                  <a:pt x="10355" y="426"/>
                </a:lnTo>
                <a:lnTo>
                  <a:pt x="10298" y="361"/>
                </a:lnTo>
                <a:lnTo>
                  <a:pt x="10328" y="291"/>
                </a:lnTo>
                <a:lnTo>
                  <a:pt x="10351" y="301"/>
                </a:lnTo>
                <a:close/>
                <a:moveTo>
                  <a:pt x="10545" y="1274"/>
                </a:moveTo>
                <a:cubicBezTo>
                  <a:pt x="10611" y="1274"/>
                  <a:pt x="10679" y="1291"/>
                  <a:pt x="10749" y="1326"/>
                </a:cubicBezTo>
                <a:cubicBezTo>
                  <a:pt x="10861" y="1379"/>
                  <a:pt x="10966" y="1450"/>
                  <a:pt x="11062" y="1540"/>
                </a:cubicBezTo>
                <a:lnTo>
                  <a:pt x="11120" y="1609"/>
                </a:lnTo>
                <a:lnTo>
                  <a:pt x="11132" y="1655"/>
                </a:lnTo>
                <a:lnTo>
                  <a:pt x="11062" y="1713"/>
                </a:lnTo>
                <a:cubicBezTo>
                  <a:pt x="10989" y="1699"/>
                  <a:pt x="10922" y="1668"/>
                  <a:pt x="10863" y="1619"/>
                </a:cubicBezTo>
                <a:lnTo>
                  <a:pt x="10876" y="1555"/>
                </a:lnTo>
                <a:lnTo>
                  <a:pt x="10916" y="1550"/>
                </a:lnTo>
                <a:lnTo>
                  <a:pt x="10916" y="1558"/>
                </a:lnTo>
                <a:lnTo>
                  <a:pt x="10869" y="1519"/>
                </a:lnTo>
                <a:cubicBezTo>
                  <a:pt x="10795" y="1472"/>
                  <a:pt x="10721" y="1428"/>
                  <a:pt x="10646" y="1387"/>
                </a:cubicBezTo>
                <a:cubicBezTo>
                  <a:pt x="10604" y="1381"/>
                  <a:pt x="10558" y="1369"/>
                  <a:pt x="10509" y="1350"/>
                </a:cubicBezTo>
                <a:lnTo>
                  <a:pt x="10494" y="1308"/>
                </a:lnTo>
                <a:lnTo>
                  <a:pt x="10545" y="1274"/>
                </a:lnTo>
                <a:close/>
                <a:moveTo>
                  <a:pt x="12400" y="120"/>
                </a:moveTo>
                <a:cubicBezTo>
                  <a:pt x="12417" y="129"/>
                  <a:pt x="12437" y="138"/>
                  <a:pt x="12459" y="146"/>
                </a:cubicBezTo>
                <a:lnTo>
                  <a:pt x="12467" y="200"/>
                </a:lnTo>
                <a:cubicBezTo>
                  <a:pt x="12358" y="265"/>
                  <a:pt x="12252" y="324"/>
                  <a:pt x="12151" y="376"/>
                </a:cubicBezTo>
                <a:cubicBezTo>
                  <a:pt x="12077" y="442"/>
                  <a:pt x="12000" y="493"/>
                  <a:pt x="11922" y="531"/>
                </a:cubicBezTo>
                <a:lnTo>
                  <a:pt x="11893" y="568"/>
                </a:lnTo>
                <a:cubicBezTo>
                  <a:pt x="11838" y="619"/>
                  <a:pt x="11784" y="663"/>
                  <a:pt x="11732" y="700"/>
                </a:cubicBezTo>
                <a:cubicBezTo>
                  <a:pt x="11667" y="774"/>
                  <a:pt x="11605" y="841"/>
                  <a:pt x="11546" y="901"/>
                </a:cubicBezTo>
                <a:lnTo>
                  <a:pt x="11542" y="893"/>
                </a:lnTo>
                <a:cubicBezTo>
                  <a:pt x="11804" y="761"/>
                  <a:pt x="12077" y="641"/>
                  <a:pt x="12360" y="533"/>
                </a:cubicBezTo>
                <a:cubicBezTo>
                  <a:pt x="12471" y="489"/>
                  <a:pt x="12585" y="481"/>
                  <a:pt x="12703" y="510"/>
                </a:cubicBezTo>
                <a:cubicBezTo>
                  <a:pt x="12708" y="562"/>
                  <a:pt x="12700" y="606"/>
                  <a:pt x="12680" y="642"/>
                </a:cubicBezTo>
                <a:cubicBezTo>
                  <a:pt x="12579" y="722"/>
                  <a:pt x="12474" y="787"/>
                  <a:pt x="12364" y="839"/>
                </a:cubicBezTo>
                <a:cubicBezTo>
                  <a:pt x="12326" y="855"/>
                  <a:pt x="12292" y="852"/>
                  <a:pt x="12261" y="831"/>
                </a:cubicBezTo>
                <a:lnTo>
                  <a:pt x="12261" y="787"/>
                </a:lnTo>
                <a:cubicBezTo>
                  <a:pt x="12373" y="722"/>
                  <a:pt x="12474" y="650"/>
                  <a:pt x="12563" y="571"/>
                </a:cubicBezTo>
                <a:lnTo>
                  <a:pt x="12563" y="578"/>
                </a:lnTo>
                <a:cubicBezTo>
                  <a:pt x="12546" y="585"/>
                  <a:pt x="12524" y="588"/>
                  <a:pt x="12497" y="588"/>
                </a:cubicBezTo>
                <a:cubicBezTo>
                  <a:pt x="12470" y="609"/>
                  <a:pt x="12441" y="617"/>
                  <a:pt x="12409" y="613"/>
                </a:cubicBezTo>
                <a:cubicBezTo>
                  <a:pt x="12303" y="664"/>
                  <a:pt x="12198" y="703"/>
                  <a:pt x="12093" y="733"/>
                </a:cubicBezTo>
                <a:lnTo>
                  <a:pt x="12085" y="741"/>
                </a:lnTo>
                <a:cubicBezTo>
                  <a:pt x="12000" y="781"/>
                  <a:pt x="11919" y="813"/>
                  <a:pt x="11842" y="839"/>
                </a:cubicBezTo>
                <a:cubicBezTo>
                  <a:pt x="11738" y="907"/>
                  <a:pt x="11629" y="965"/>
                  <a:pt x="11516" y="1013"/>
                </a:cubicBezTo>
                <a:lnTo>
                  <a:pt x="11443" y="1013"/>
                </a:lnTo>
                <a:cubicBezTo>
                  <a:pt x="11408" y="989"/>
                  <a:pt x="11394" y="955"/>
                  <a:pt x="11401" y="911"/>
                </a:cubicBezTo>
                <a:lnTo>
                  <a:pt x="11497" y="798"/>
                </a:lnTo>
                <a:lnTo>
                  <a:pt x="11556" y="749"/>
                </a:lnTo>
                <a:lnTo>
                  <a:pt x="11744" y="561"/>
                </a:lnTo>
                <a:cubicBezTo>
                  <a:pt x="11889" y="442"/>
                  <a:pt x="12037" y="339"/>
                  <a:pt x="12188" y="253"/>
                </a:cubicBezTo>
                <a:lnTo>
                  <a:pt x="12002" y="248"/>
                </a:lnTo>
                <a:cubicBezTo>
                  <a:pt x="11957" y="218"/>
                  <a:pt x="11954" y="182"/>
                  <a:pt x="11993" y="140"/>
                </a:cubicBezTo>
                <a:lnTo>
                  <a:pt x="12102" y="151"/>
                </a:lnTo>
                <a:lnTo>
                  <a:pt x="12400" y="120"/>
                </a:lnTo>
                <a:close/>
                <a:moveTo>
                  <a:pt x="11692" y="291"/>
                </a:moveTo>
                <a:cubicBezTo>
                  <a:pt x="11751" y="312"/>
                  <a:pt x="11805" y="326"/>
                  <a:pt x="11855" y="333"/>
                </a:cubicBezTo>
                <a:cubicBezTo>
                  <a:pt x="11889" y="389"/>
                  <a:pt x="11885" y="437"/>
                  <a:pt x="11842" y="477"/>
                </a:cubicBezTo>
                <a:cubicBezTo>
                  <a:pt x="11791" y="487"/>
                  <a:pt x="11753" y="473"/>
                  <a:pt x="11727" y="437"/>
                </a:cubicBezTo>
                <a:cubicBezTo>
                  <a:pt x="11694" y="401"/>
                  <a:pt x="11683" y="352"/>
                  <a:pt x="11692" y="291"/>
                </a:cubicBezTo>
                <a:close/>
                <a:moveTo>
                  <a:pt x="12148" y="946"/>
                </a:moveTo>
                <a:cubicBezTo>
                  <a:pt x="12194" y="941"/>
                  <a:pt x="12242" y="950"/>
                  <a:pt x="12291" y="974"/>
                </a:cubicBezTo>
                <a:lnTo>
                  <a:pt x="12310" y="1030"/>
                </a:lnTo>
                <a:cubicBezTo>
                  <a:pt x="12290" y="1103"/>
                  <a:pt x="12266" y="1162"/>
                  <a:pt x="12238" y="1205"/>
                </a:cubicBezTo>
                <a:lnTo>
                  <a:pt x="12277" y="1214"/>
                </a:lnTo>
                <a:cubicBezTo>
                  <a:pt x="12306" y="1250"/>
                  <a:pt x="12327" y="1279"/>
                  <a:pt x="12341" y="1303"/>
                </a:cubicBezTo>
                <a:cubicBezTo>
                  <a:pt x="12385" y="1298"/>
                  <a:pt x="12430" y="1275"/>
                  <a:pt x="12476" y="1234"/>
                </a:cubicBezTo>
                <a:cubicBezTo>
                  <a:pt x="12518" y="1248"/>
                  <a:pt x="12561" y="1257"/>
                  <a:pt x="12606" y="1260"/>
                </a:cubicBezTo>
                <a:lnTo>
                  <a:pt x="12612" y="1318"/>
                </a:lnTo>
                <a:lnTo>
                  <a:pt x="12589" y="1353"/>
                </a:lnTo>
                <a:lnTo>
                  <a:pt x="12462" y="1353"/>
                </a:lnTo>
                <a:cubicBezTo>
                  <a:pt x="12421" y="1372"/>
                  <a:pt x="12386" y="1388"/>
                  <a:pt x="12354" y="1401"/>
                </a:cubicBezTo>
                <a:lnTo>
                  <a:pt x="12346" y="1419"/>
                </a:lnTo>
                <a:cubicBezTo>
                  <a:pt x="12346" y="1511"/>
                  <a:pt x="12337" y="1603"/>
                  <a:pt x="12319" y="1694"/>
                </a:cubicBezTo>
                <a:cubicBezTo>
                  <a:pt x="12281" y="1800"/>
                  <a:pt x="12236" y="1900"/>
                  <a:pt x="12184" y="1994"/>
                </a:cubicBezTo>
                <a:lnTo>
                  <a:pt x="12091" y="2051"/>
                </a:lnTo>
                <a:cubicBezTo>
                  <a:pt x="12024" y="2072"/>
                  <a:pt x="11967" y="2066"/>
                  <a:pt x="11920" y="2035"/>
                </a:cubicBezTo>
                <a:cubicBezTo>
                  <a:pt x="11871" y="1998"/>
                  <a:pt x="11835" y="1946"/>
                  <a:pt x="11810" y="1881"/>
                </a:cubicBezTo>
                <a:cubicBezTo>
                  <a:pt x="11886" y="1906"/>
                  <a:pt x="11952" y="1932"/>
                  <a:pt x="12005" y="1961"/>
                </a:cubicBezTo>
                <a:cubicBezTo>
                  <a:pt x="12028" y="1961"/>
                  <a:pt x="12048" y="1952"/>
                  <a:pt x="12066" y="1935"/>
                </a:cubicBezTo>
                <a:cubicBezTo>
                  <a:pt x="12112" y="1862"/>
                  <a:pt x="12153" y="1784"/>
                  <a:pt x="12188" y="1703"/>
                </a:cubicBezTo>
                <a:cubicBezTo>
                  <a:pt x="12201" y="1618"/>
                  <a:pt x="12217" y="1531"/>
                  <a:pt x="12235" y="1441"/>
                </a:cubicBezTo>
                <a:lnTo>
                  <a:pt x="12232" y="1429"/>
                </a:lnTo>
                <a:cubicBezTo>
                  <a:pt x="12138" y="1475"/>
                  <a:pt x="12038" y="1518"/>
                  <a:pt x="11933" y="1557"/>
                </a:cubicBezTo>
                <a:cubicBezTo>
                  <a:pt x="11867" y="1583"/>
                  <a:pt x="11800" y="1596"/>
                  <a:pt x="11733" y="1596"/>
                </a:cubicBezTo>
                <a:lnTo>
                  <a:pt x="11702" y="1557"/>
                </a:lnTo>
                <a:lnTo>
                  <a:pt x="11726" y="1524"/>
                </a:lnTo>
                <a:cubicBezTo>
                  <a:pt x="11885" y="1479"/>
                  <a:pt x="12041" y="1422"/>
                  <a:pt x="12195" y="1355"/>
                </a:cubicBezTo>
                <a:lnTo>
                  <a:pt x="12223" y="1342"/>
                </a:lnTo>
                <a:lnTo>
                  <a:pt x="12209" y="1331"/>
                </a:lnTo>
                <a:lnTo>
                  <a:pt x="12195" y="1317"/>
                </a:lnTo>
                <a:cubicBezTo>
                  <a:pt x="12153" y="1334"/>
                  <a:pt x="12106" y="1328"/>
                  <a:pt x="12057" y="1299"/>
                </a:cubicBezTo>
                <a:lnTo>
                  <a:pt x="12057" y="1248"/>
                </a:lnTo>
                <a:lnTo>
                  <a:pt x="12082" y="1233"/>
                </a:lnTo>
                <a:cubicBezTo>
                  <a:pt x="12127" y="1170"/>
                  <a:pt x="12159" y="1108"/>
                  <a:pt x="12178" y="1045"/>
                </a:cubicBezTo>
                <a:cubicBezTo>
                  <a:pt x="12131" y="1051"/>
                  <a:pt x="12081" y="1065"/>
                  <a:pt x="12026" y="1088"/>
                </a:cubicBezTo>
                <a:cubicBezTo>
                  <a:pt x="11985" y="1100"/>
                  <a:pt x="11951" y="1090"/>
                  <a:pt x="11925" y="1058"/>
                </a:cubicBezTo>
                <a:lnTo>
                  <a:pt x="11939" y="1009"/>
                </a:lnTo>
                <a:cubicBezTo>
                  <a:pt x="12010" y="994"/>
                  <a:pt x="12079" y="973"/>
                  <a:pt x="12148" y="946"/>
                </a:cubicBezTo>
                <a:close/>
                <a:moveTo>
                  <a:pt x="3178" y="2560"/>
                </a:moveTo>
                <a:lnTo>
                  <a:pt x="3178" y="2197"/>
                </a:lnTo>
                <a:lnTo>
                  <a:pt x="3304" y="2197"/>
                </a:lnTo>
                <a:cubicBezTo>
                  <a:pt x="3435" y="2194"/>
                  <a:pt x="3499" y="2266"/>
                  <a:pt x="3497" y="2374"/>
                </a:cubicBezTo>
                <a:cubicBezTo>
                  <a:pt x="3501" y="2485"/>
                  <a:pt x="3410" y="2563"/>
                  <a:pt x="3303" y="2560"/>
                </a:cubicBezTo>
                <a:lnTo>
                  <a:pt x="3178" y="2560"/>
                </a:lnTo>
                <a:close/>
                <a:moveTo>
                  <a:pt x="3255" y="2261"/>
                </a:moveTo>
                <a:lnTo>
                  <a:pt x="3255" y="2496"/>
                </a:lnTo>
                <a:lnTo>
                  <a:pt x="3298" y="2496"/>
                </a:lnTo>
                <a:cubicBezTo>
                  <a:pt x="3371" y="2498"/>
                  <a:pt x="3418" y="2445"/>
                  <a:pt x="3416" y="2375"/>
                </a:cubicBezTo>
                <a:cubicBezTo>
                  <a:pt x="3419" y="2304"/>
                  <a:pt x="3363" y="2260"/>
                  <a:pt x="3297" y="2261"/>
                </a:cubicBezTo>
                <a:lnTo>
                  <a:pt x="3255" y="2261"/>
                </a:lnTo>
                <a:close/>
                <a:moveTo>
                  <a:pt x="3627" y="2317"/>
                </a:moveTo>
                <a:cubicBezTo>
                  <a:pt x="3650" y="2304"/>
                  <a:pt x="3702" y="2295"/>
                  <a:pt x="3725" y="2295"/>
                </a:cubicBezTo>
                <a:cubicBezTo>
                  <a:pt x="3798" y="2293"/>
                  <a:pt x="3834" y="2337"/>
                  <a:pt x="3833" y="2404"/>
                </a:cubicBezTo>
                <a:lnTo>
                  <a:pt x="3833" y="2560"/>
                </a:lnTo>
                <a:lnTo>
                  <a:pt x="3761" y="2560"/>
                </a:lnTo>
                <a:lnTo>
                  <a:pt x="3761" y="2523"/>
                </a:lnTo>
                <a:lnTo>
                  <a:pt x="3760" y="2523"/>
                </a:lnTo>
                <a:cubicBezTo>
                  <a:pt x="3743" y="2552"/>
                  <a:pt x="3714" y="2567"/>
                  <a:pt x="3683" y="2566"/>
                </a:cubicBezTo>
                <a:cubicBezTo>
                  <a:pt x="3635" y="2568"/>
                  <a:pt x="3600" y="2535"/>
                  <a:pt x="3601" y="2489"/>
                </a:cubicBezTo>
                <a:cubicBezTo>
                  <a:pt x="3644" y="2432"/>
                  <a:pt x="3546" y="2420"/>
                  <a:pt x="3762" y="2393"/>
                </a:cubicBezTo>
                <a:cubicBezTo>
                  <a:pt x="3763" y="2362"/>
                  <a:pt x="3743" y="2347"/>
                  <a:pt x="3715" y="2347"/>
                </a:cubicBezTo>
                <a:cubicBezTo>
                  <a:pt x="3684" y="2347"/>
                  <a:pt x="3652" y="2358"/>
                  <a:pt x="3627" y="2375"/>
                </a:cubicBezTo>
                <a:lnTo>
                  <a:pt x="3627" y="2317"/>
                </a:lnTo>
                <a:close/>
                <a:moveTo>
                  <a:pt x="3713" y="2443"/>
                </a:moveTo>
                <a:cubicBezTo>
                  <a:pt x="3685" y="2446"/>
                  <a:pt x="3672" y="2462"/>
                  <a:pt x="3672" y="2480"/>
                </a:cubicBezTo>
                <a:cubicBezTo>
                  <a:pt x="3672" y="2501"/>
                  <a:pt x="3691" y="2513"/>
                  <a:pt x="3709" y="2512"/>
                </a:cubicBezTo>
                <a:cubicBezTo>
                  <a:pt x="3741" y="2513"/>
                  <a:pt x="3763" y="2483"/>
                  <a:pt x="3762" y="2455"/>
                </a:cubicBezTo>
                <a:lnTo>
                  <a:pt x="3762" y="2437"/>
                </a:lnTo>
                <a:lnTo>
                  <a:pt x="3713" y="2443"/>
                </a:lnTo>
                <a:close/>
                <a:moveTo>
                  <a:pt x="3966" y="2560"/>
                </a:moveTo>
                <a:lnTo>
                  <a:pt x="3966" y="2177"/>
                </a:lnTo>
                <a:lnTo>
                  <a:pt x="4042" y="2177"/>
                </a:lnTo>
                <a:lnTo>
                  <a:pt x="4042" y="2560"/>
                </a:lnTo>
                <a:lnTo>
                  <a:pt x="3966" y="2560"/>
                </a:lnTo>
                <a:close/>
                <a:moveTo>
                  <a:pt x="4173" y="2216"/>
                </a:moveTo>
                <a:cubicBezTo>
                  <a:pt x="4173" y="2191"/>
                  <a:pt x="4197" y="2176"/>
                  <a:pt x="4217" y="2177"/>
                </a:cubicBezTo>
                <a:cubicBezTo>
                  <a:pt x="4241" y="2176"/>
                  <a:pt x="4262" y="2194"/>
                  <a:pt x="4261" y="2216"/>
                </a:cubicBezTo>
                <a:cubicBezTo>
                  <a:pt x="4262" y="2242"/>
                  <a:pt x="4238" y="2258"/>
                  <a:pt x="4217" y="2256"/>
                </a:cubicBezTo>
                <a:cubicBezTo>
                  <a:pt x="4194" y="2258"/>
                  <a:pt x="4172" y="2238"/>
                  <a:pt x="4173" y="2216"/>
                </a:cubicBezTo>
                <a:close/>
                <a:moveTo>
                  <a:pt x="4179" y="2560"/>
                </a:moveTo>
                <a:lnTo>
                  <a:pt x="4179" y="2301"/>
                </a:lnTo>
                <a:lnTo>
                  <a:pt x="4254" y="2301"/>
                </a:lnTo>
                <a:lnTo>
                  <a:pt x="4254" y="2560"/>
                </a:lnTo>
                <a:lnTo>
                  <a:pt x="4179" y="2560"/>
                </a:lnTo>
                <a:close/>
                <a:moveTo>
                  <a:pt x="4398" y="2317"/>
                </a:moveTo>
                <a:cubicBezTo>
                  <a:pt x="4421" y="2304"/>
                  <a:pt x="4473" y="2295"/>
                  <a:pt x="4496" y="2295"/>
                </a:cubicBezTo>
                <a:cubicBezTo>
                  <a:pt x="4569" y="2293"/>
                  <a:pt x="4605" y="2337"/>
                  <a:pt x="4604" y="2404"/>
                </a:cubicBezTo>
                <a:lnTo>
                  <a:pt x="4604" y="2560"/>
                </a:lnTo>
                <a:lnTo>
                  <a:pt x="4532" y="2560"/>
                </a:lnTo>
                <a:lnTo>
                  <a:pt x="4532" y="2523"/>
                </a:lnTo>
                <a:lnTo>
                  <a:pt x="4531" y="2523"/>
                </a:lnTo>
                <a:cubicBezTo>
                  <a:pt x="4514" y="2552"/>
                  <a:pt x="4485" y="2567"/>
                  <a:pt x="4454" y="2566"/>
                </a:cubicBezTo>
                <a:cubicBezTo>
                  <a:pt x="4406" y="2568"/>
                  <a:pt x="4371" y="2535"/>
                  <a:pt x="4372" y="2489"/>
                </a:cubicBezTo>
                <a:cubicBezTo>
                  <a:pt x="4415" y="2432"/>
                  <a:pt x="4317" y="2420"/>
                  <a:pt x="4533" y="2393"/>
                </a:cubicBezTo>
                <a:cubicBezTo>
                  <a:pt x="4534" y="2362"/>
                  <a:pt x="4514" y="2347"/>
                  <a:pt x="4486" y="2347"/>
                </a:cubicBezTo>
                <a:cubicBezTo>
                  <a:pt x="4455" y="2347"/>
                  <a:pt x="4423" y="2358"/>
                  <a:pt x="4398" y="2375"/>
                </a:cubicBezTo>
                <a:lnTo>
                  <a:pt x="4398" y="2317"/>
                </a:lnTo>
                <a:close/>
                <a:moveTo>
                  <a:pt x="4484" y="2443"/>
                </a:moveTo>
                <a:cubicBezTo>
                  <a:pt x="4456" y="2446"/>
                  <a:pt x="4443" y="2462"/>
                  <a:pt x="4443" y="2480"/>
                </a:cubicBezTo>
                <a:cubicBezTo>
                  <a:pt x="4443" y="2501"/>
                  <a:pt x="4462" y="2513"/>
                  <a:pt x="4480" y="2512"/>
                </a:cubicBezTo>
                <a:cubicBezTo>
                  <a:pt x="4512" y="2513"/>
                  <a:pt x="4534" y="2483"/>
                  <a:pt x="4533" y="2455"/>
                </a:cubicBezTo>
                <a:lnTo>
                  <a:pt x="4533" y="2437"/>
                </a:lnTo>
                <a:lnTo>
                  <a:pt x="4484" y="2443"/>
                </a:lnTo>
                <a:close/>
                <a:moveTo>
                  <a:pt x="4984" y="2560"/>
                </a:moveTo>
                <a:lnTo>
                  <a:pt x="4909" y="2560"/>
                </a:lnTo>
                <a:lnTo>
                  <a:pt x="4909" y="2415"/>
                </a:lnTo>
                <a:cubicBezTo>
                  <a:pt x="4910" y="2373"/>
                  <a:pt x="4892" y="2352"/>
                  <a:pt x="4864" y="2352"/>
                </a:cubicBezTo>
                <a:cubicBezTo>
                  <a:pt x="4830" y="2352"/>
                  <a:pt x="4812" y="2385"/>
                  <a:pt x="4813" y="2412"/>
                </a:cubicBezTo>
                <a:lnTo>
                  <a:pt x="4813" y="2560"/>
                </a:lnTo>
                <a:lnTo>
                  <a:pt x="4738" y="2560"/>
                </a:lnTo>
                <a:lnTo>
                  <a:pt x="4738" y="2301"/>
                </a:lnTo>
                <a:lnTo>
                  <a:pt x="4813" y="2301"/>
                </a:lnTo>
                <a:lnTo>
                  <a:pt x="4813" y="2342"/>
                </a:lnTo>
                <a:lnTo>
                  <a:pt x="4814" y="2342"/>
                </a:lnTo>
                <a:cubicBezTo>
                  <a:pt x="4832" y="2310"/>
                  <a:pt x="4864" y="2295"/>
                  <a:pt x="4898" y="2295"/>
                </a:cubicBezTo>
                <a:cubicBezTo>
                  <a:pt x="4956" y="2293"/>
                  <a:pt x="4985" y="2336"/>
                  <a:pt x="4984" y="2402"/>
                </a:cubicBezTo>
                <a:lnTo>
                  <a:pt x="4984" y="2560"/>
                </a:lnTo>
                <a:close/>
                <a:moveTo>
                  <a:pt x="5633" y="2404"/>
                </a:moveTo>
                <a:cubicBezTo>
                  <a:pt x="5636" y="2514"/>
                  <a:pt x="5575" y="2568"/>
                  <a:pt x="5482" y="2566"/>
                </a:cubicBezTo>
                <a:cubicBezTo>
                  <a:pt x="5383" y="2570"/>
                  <a:pt x="5335" y="2505"/>
                  <a:pt x="5336" y="2408"/>
                </a:cubicBezTo>
                <a:lnTo>
                  <a:pt x="5336" y="2197"/>
                </a:lnTo>
                <a:lnTo>
                  <a:pt x="5414" y="2197"/>
                </a:lnTo>
                <a:lnTo>
                  <a:pt x="5414" y="2409"/>
                </a:lnTo>
                <a:cubicBezTo>
                  <a:pt x="5413" y="2470"/>
                  <a:pt x="5442" y="2500"/>
                  <a:pt x="5486" y="2499"/>
                </a:cubicBezTo>
                <a:cubicBezTo>
                  <a:pt x="5534" y="2501"/>
                  <a:pt x="5557" y="2466"/>
                  <a:pt x="5556" y="2412"/>
                </a:cubicBezTo>
                <a:lnTo>
                  <a:pt x="5556" y="2197"/>
                </a:lnTo>
                <a:lnTo>
                  <a:pt x="5633" y="2197"/>
                </a:lnTo>
                <a:lnTo>
                  <a:pt x="5633" y="2404"/>
                </a:lnTo>
                <a:close/>
                <a:moveTo>
                  <a:pt x="6021" y="2560"/>
                </a:moveTo>
                <a:lnTo>
                  <a:pt x="5946" y="2560"/>
                </a:lnTo>
                <a:lnTo>
                  <a:pt x="5946" y="2415"/>
                </a:lnTo>
                <a:cubicBezTo>
                  <a:pt x="5947" y="2373"/>
                  <a:pt x="5929" y="2352"/>
                  <a:pt x="5901" y="2352"/>
                </a:cubicBezTo>
                <a:cubicBezTo>
                  <a:pt x="5867" y="2352"/>
                  <a:pt x="5849" y="2385"/>
                  <a:pt x="5850" y="2412"/>
                </a:cubicBezTo>
                <a:lnTo>
                  <a:pt x="5850" y="2560"/>
                </a:lnTo>
                <a:lnTo>
                  <a:pt x="5775" y="2560"/>
                </a:lnTo>
                <a:lnTo>
                  <a:pt x="5775" y="2301"/>
                </a:lnTo>
                <a:lnTo>
                  <a:pt x="5850" y="2301"/>
                </a:lnTo>
                <a:lnTo>
                  <a:pt x="5850" y="2342"/>
                </a:lnTo>
                <a:lnTo>
                  <a:pt x="5851" y="2342"/>
                </a:lnTo>
                <a:cubicBezTo>
                  <a:pt x="5869" y="2310"/>
                  <a:pt x="5901" y="2295"/>
                  <a:pt x="5935" y="2295"/>
                </a:cubicBezTo>
                <a:cubicBezTo>
                  <a:pt x="5993" y="2293"/>
                  <a:pt x="6022" y="2336"/>
                  <a:pt x="6021" y="2402"/>
                </a:cubicBezTo>
                <a:lnTo>
                  <a:pt x="6021" y="2560"/>
                </a:lnTo>
                <a:close/>
                <a:moveTo>
                  <a:pt x="6150" y="2216"/>
                </a:moveTo>
                <a:cubicBezTo>
                  <a:pt x="6150" y="2191"/>
                  <a:pt x="6174" y="2176"/>
                  <a:pt x="6194" y="2177"/>
                </a:cubicBezTo>
                <a:cubicBezTo>
                  <a:pt x="6218" y="2176"/>
                  <a:pt x="6239" y="2194"/>
                  <a:pt x="6238" y="2216"/>
                </a:cubicBezTo>
                <a:cubicBezTo>
                  <a:pt x="6239" y="2242"/>
                  <a:pt x="6215" y="2258"/>
                  <a:pt x="6194" y="2256"/>
                </a:cubicBezTo>
                <a:cubicBezTo>
                  <a:pt x="6171" y="2258"/>
                  <a:pt x="6149" y="2238"/>
                  <a:pt x="6150" y="2216"/>
                </a:cubicBezTo>
                <a:close/>
                <a:moveTo>
                  <a:pt x="6156" y="2560"/>
                </a:moveTo>
                <a:lnTo>
                  <a:pt x="6156" y="2301"/>
                </a:lnTo>
                <a:lnTo>
                  <a:pt x="6231" y="2301"/>
                </a:lnTo>
                <a:lnTo>
                  <a:pt x="6231" y="2560"/>
                </a:lnTo>
                <a:lnTo>
                  <a:pt x="6156" y="2560"/>
                </a:lnTo>
                <a:close/>
                <a:moveTo>
                  <a:pt x="6611" y="2301"/>
                </a:moveTo>
                <a:lnTo>
                  <a:pt x="6514" y="2560"/>
                </a:lnTo>
                <a:lnTo>
                  <a:pt x="6428" y="2560"/>
                </a:lnTo>
                <a:lnTo>
                  <a:pt x="6335" y="2301"/>
                </a:lnTo>
                <a:lnTo>
                  <a:pt x="6417" y="2301"/>
                </a:lnTo>
                <a:cubicBezTo>
                  <a:pt x="6533" y="2697"/>
                  <a:pt x="6441" y="2391"/>
                  <a:pt x="6473" y="2509"/>
                </a:cubicBezTo>
                <a:lnTo>
                  <a:pt x="6474" y="2509"/>
                </a:lnTo>
                <a:cubicBezTo>
                  <a:pt x="6506" y="2392"/>
                  <a:pt x="6417" y="2692"/>
                  <a:pt x="6532" y="2301"/>
                </a:cubicBezTo>
                <a:lnTo>
                  <a:pt x="6611" y="2301"/>
                </a:lnTo>
                <a:close/>
                <a:moveTo>
                  <a:pt x="6940" y="2453"/>
                </a:moveTo>
                <a:lnTo>
                  <a:pt x="6769" y="2453"/>
                </a:lnTo>
                <a:cubicBezTo>
                  <a:pt x="6771" y="2493"/>
                  <a:pt x="6800" y="2513"/>
                  <a:pt x="6842" y="2512"/>
                </a:cubicBezTo>
                <a:cubicBezTo>
                  <a:pt x="6871" y="2513"/>
                  <a:pt x="6898" y="2504"/>
                  <a:pt x="6918" y="2491"/>
                </a:cubicBezTo>
                <a:lnTo>
                  <a:pt x="6918" y="2546"/>
                </a:lnTo>
                <a:cubicBezTo>
                  <a:pt x="6895" y="2560"/>
                  <a:pt x="6860" y="2566"/>
                  <a:pt x="6825" y="2566"/>
                </a:cubicBezTo>
                <a:cubicBezTo>
                  <a:pt x="6742" y="2568"/>
                  <a:pt x="6693" y="2513"/>
                  <a:pt x="6694" y="2434"/>
                </a:cubicBezTo>
                <a:cubicBezTo>
                  <a:pt x="6691" y="2353"/>
                  <a:pt x="6754" y="2293"/>
                  <a:pt x="6823" y="2295"/>
                </a:cubicBezTo>
                <a:cubicBezTo>
                  <a:pt x="6896" y="2293"/>
                  <a:pt x="6942" y="2347"/>
                  <a:pt x="6940" y="2421"/>
                </a:cubicBezTo>
                <a:lnTo>
                  <a:pt x="6940" y="2453"/>
                </a:lnTo>
                <a:close/>
                <a:moveTo>
                  <a:pt x="6869" y="2405"/>
                </a:moveTo>
                <a:cubicBezTo>
                  <a:pt x="6870" y="2366"/>
                  <a:pt x="6851" y="2347"/>
                  <a:pt x="6822" y="2347"/>
                </a:cubicBezTo>
                <a:cubicBezTo>
                  <a:pt x="6792" y="2348"/>
                  <a:pt x="6772" y="2378"/>
                  <a:pt x="6769" y="2405"/>
                </a:cubicBezTo>
                <a:lnTo>
                  <a:pt x="6869" y="2405"/>
                </a:lnTo>
                <a:close/>
                <a:moveTo>
                  <a:pt x="7223" y="2369"/>
                </a:moveTo>
                <a:cubicBezTo>
                  <a:pt x="7214" y="2364"/>
                  <a:pt x="7201" y="2361"/>
                  <a:pt x="7190" y="2361"/>
                </a:cubicBezTo>
                <a:cubicBezTo>
                  <a:pt x="7147" y="2363"/>
                  <a:pt x="7133" y="2400"/>
                  <a:pt x="7133" y="2435"/>
                </a:cubicBezTo>
                <a:lnTo>
                  <a:pt x="7133" y="2560"/>
                </a:lnTo>
                <a:lnTo>
                  <a:pt x="7058" y="2560"/>
                </a:lnTo>
                <a:lnTo>
                  <a:pt x="7058" y="2301"/>
                </a:lnTo>
                <a:lnTo>
                  <a:pt x="7133" y="2301"/>
                </a:lnTo>
                <a:lnTo>
                  <a:pt x="7133" y="2349"/>
                </a:lnTo>
                <a:lnTo>
                  <a:pt x="7134" y="2349"/>
                </a:lnTo>
                <a:cubicBezTo>
                  <a:pt x="7146" y="2313"/>
                  <a:pt x="7172" y="2296"/>
                  <a:pt x="7203" y="2296"/>
                </a:cubicBezTo>
                <a:cubicBezTo>
                  <a:pt x="7212" y="2296"/>
                  <a:pt x="7220" y="2298"/>
                  <a:pt x="7223" y="2299"/>
                </a:cubicBezTo>
                <a:lnTo>
                  <a:pt x="7223" y="2369"/>
                </a:lnTo>
                <a:close/>
                <a:moveTo>
                  <a:pt x="7327" y="2490"/>
                </a:moveTo>
                <a:cubicBezTo>
                  <a:pt x="7353" y="2507"/>
                  <a:pt x="7381" y="2514"/>
                  <a:pt x="7403" y="2514"/>
                </a:cubicBezTo>
                <a:cubicBezTo>
                  <a:pt x="7435" y="2515"/>
                  <a:pt x="7451" y="2504"/>
                  <a:pt x="7450" y="2489"/>
                </a:cubicBezTo>
                <a:cubicBezTo>
                  <a:pt x="7452" y="2477"/>
                  <a:pt x="7433" y="2465"/>
                  <a:pt x="7410" y="2459"/>
                </a:cubicBezTo>
                <a:cubicBezTo>
                  <a:pt x="7354" y="2441"/>
                  <a:pt x="7329" y="2424"/>
                  <a:pt x="7327" y="2377"/>
                </a:cubicBezTo>
                <a:cubicBezTo>
                  <a:pt x="7325" y="2325"/>
                  <a:pt x="7378" y="2294"/>
                  <a:pt x="7440" y="2295"/>
                </a:cubicBezTo>
                <a:cubicBezTo>
                  <a:pt x="7464" y="2295"/>
                  <a:pt x="7489" y="2299"/>
                  <a:pt x="7509" y="2306"/>
                </a:cubicBezTo>
                <a:lnTo>
                  <a:pt x="7509" y="2365"/>
                </a:lnTo>
                <a:cubicBezTo>
                  <a:pt x="7489" y="2353"/>
                  <a:pt x="7464" y="2347"/>
                  <a:pt x="7442" y="2347"/>
                </a:cubicBezTo>
                <a:cubicBezTo>
                  <a:pt x="7425" y="2347"/>
                  <a:pt x="7405" y="2351"/>
                  <a:pt x="7401" y="2371"/>
                </a:cubicBezTo>
                <a:cubicBezTo>
                  <a:pt x="7399" y="2383"/>
                  <a:pt x="7417" y="2394"/>
                  <a:pt x="7436" y="2400"/>
                </a:cubicBezTo>
                <a:cubicBezTo>
                  <a:pt x="7477" y="2409"/>
                  <a:pt x="7527" y="2437"/>
                  <a:pt x="7524" y="2482"/>
                </a:cubicBezTo>
                <a:cubicBezTo>
                  <a:pt x="7526" y="2535"/>
                  <a:pt x="7474" y="2567"/>
                  <a:pt x="7406" y="2566"/>
                </a:cubicBezTo>
                <a:cubicBezTo>
                  <a:pt x="7378" y="2567"/>
                  <a:pt x="7349" y="2561"/>
                  <a:pt x="7327" y="2553"/>
                </a:cubicBezTo>
                <a:lnTo>
                  <a:pt x="7327" y="2490"/>
                </a:lnTo>
                <a:close/>
                <a:moveTo>
                  <a:pt x="7634" y="2216"/>
                </a:moveTo>
                <a:cubicBezTo>
                  <a:pt x="7634" y="2191"/>
                  <a:pt x="7658" y="2176"/>
                  <a:pt x="7678" y="2177"/>
                </a:cubicBezTo>
                <a:cubicBezTo>
                  <a:pt x="7702" y="2176"/>
                  <a:pt x="7723" y="2194"/>
                  <a:pt x="7722" y="2216"/>
                </a:cubicBezTo>
                <a:cubicBezTo>
                  <a:pt x="7723" y="2242"/>
                  <a:pt x="7699" y="2258"/>
                  <a:pt x="7678" y="2256"/>
                </a:cubicBezTo>
                <a:cubicBezTo>
                  <a:pt x="7655" y="2258"/>
                  <a:pt x="7633" y="2238"/>
                  <a:pt x="7634" y="2216"/>
                </a:cubicBezTo>
                <a:close/>
                <a:moveTo>
                  <a:pt x="7640" y="2560"/>
                </a:moveTo>
                <a:lnTo>
                  <a:pt x="7640" y="2301"/>
                </a:lnTo>
                <a:lnTo>
                  <a:pt x="7715" y="2301"/>
                </a:lnTo>
                <a:lnTo>
                  <a:pt x="7715" y="2560"/>
                </a:lnTo>
                <a:lnTo>
                  <a:pt x="7640" y="2560"/>
                </a:lnTo>
                <a:close/>
                <a:moveTo>
                  <a:pt x="8005" y="2557"/>
                </a:moveTo>
                <a:cubicBezTo>
                  <a:pt x="7995" y="2563"/>
                  <a:pt x="7974" y="2566"/>
                  <a:pt x="7954" y="2566"/>
                </a:cubicBezTo>
                <a:cubicBezTo>
                  <a:pt x="7898" y="2568"/>
                  <a:pt x="7870" y="2533"/>
                  <a:pt x="7871" y="2480"/>
                </a:cubicBezTo>
                <a:lnTo>
                  <a:pt x="7871" y="2358"/>
                </a:lnTo>
                <a:lnTo>
                  <a:pt x="7828" y="2358"/>
                </a:lnTo>
                <a:lnTo>
                  <a:pt x="7828" y="2301"/>
                </a:lnTo>
                <a:lnTo>
                  <a:pt x="7871" y="2301"/>
                </a:lnTo>
                <a:lnTo>
                  <a:pt x="7871" y="2244"/>
                </a:lnTo>
                <a:lnTo>
                  <a:pt x="7946" y="2222"/>
                </a:lnTo>
                <a:lnTo>
                  <a:pt x="7946" y="2301"/>
                </a:lnTo>
                <a:lnTo>
                  <a:pt x="8005" y="2301"/>
                </a:lnTo>
                <a:lnTo>
                  <a:pt x="8005" y="2358"/>
                </a:lnTo>
                <a:lnTo>
                  <a:pt x="7946" y="2358"/>
                </a:lnTo>
                <a:lnTo>
                  <a:pt x="7946" y="2468"/>
                </a:lnTo>
                <a:cubicBezTo>
                  <a:pt x="7945" y="2496"/>
                  <a:pt x="7960" y="2510"/>
                  <a:pt x="7979" y="2509"/>
                </a:cubicBezTo>
                <a:cubicBezTo>
                  <a:pt x="7987" y="2510"/>
                  <a:pt x="7998" y="2506"/>
                  <a:pt x="8005" y="2501"/>
                </a:cubicBezTo>
                <a:lnTo>
                  <a:pt x="8005" y="2557"/>
                </a:lnTo>
                <a:close/>
                <a:moveTo>
                  <a:pt x="8365" y="2301"/>
                </a:moveTo>
                <a:lnTo>
                  <a:pt x="8257" y="2583"/>
                </a:lnTo>
                <a:cubicBezTo>
                  <a:pt x="8233" y="2650"/>
                  <a:pt x="8191" y="2682"/>
                  <a:pt x="8145" y="2681"/>
                </a:cubicBezTo>
                <a:cubicBezTo>
                  <a:pt x="8125" y="2681"/>
                  <a:pt x="8109" y="2679"/>
                  <a:pt x="8099" y="2675"/>
                </a:cubicBezTo>
                <a:lnTo>
                  <a:pt x="8099" y="2615"/>
                </a:lnTo>
                <a:cubicBezTo>
                  <a:pt x="8109" y="2621"/>
                  <a:pt x="8123" y="2624"/>
                  <a:pt x="8133" y="2624"/>
                </a:cubicBezTo>
                <a:cubicBezTo>
                  <a:pt x="8163" y="2604"/>
                  <a:pt x="8152" y="2654"/>
                  <a:pt x="8191" y="2560"/>
                </a:cubicBezTo>
                <a:lnTo>
                  <a:pt x="8086" y="2301"/>
                </a:lnTo>
                <a:lnTo>
                  <a:pt x="8170" y="2301"/>
                </a:lnTo>
                <a:lnTo>
                  <a:pt x="8221" y="2464"/>
                </a:lnTo>
                <a:cubicBezTo>
                  <a:pt x="8224" y="2473"/>
                  <a:pt x="8227" y="2487"/>
                  <a:pt x="8228" y="2497"/>
                </a:cubicBezTo>
                <a:lnTo>
                  <a:pt x="8229" y="2497"/>
                </a:lnTo>
                <a:cubicBezTo>
                  <a:pt x="8263" y="2388"/>
                  <a:pt x="8168" y="2682"/>
                  <a:pt x="8290" y="2301"/>
                </a:cubicBezTo>
                <a:lnTo>
                  <a:pt x="8365" y="2301"/>
                </a:lnTo>
                <a:close/>
                <a:moveTo>
                  <a:pt x="8665" y="2383"/>
                </a:moveTo>
                <a:cubicBezTo>
                  <a:pt x="8662" y="2271"/>
                  <a:pt x="8744" y="2188"/>
                  <a:pt x="8847" y="2191"/>
                </a:cubicBezTo>
                <a:cubicBezTo>
                  <a:pt x="8950" y="2187"/>
                  <a:pt x="9023" y="2275"/>
                  <a:pt x="9020" y="2376"/>
                </a:cubicBezTo>
                <a:cubicBezTo>
                  <a:pt x="9024" y="2488"/>
                  <a:pt x="8942" y="2570"/>
                  <a:pt x="8841" y="2566"/>
                </a:cubicBezTo>
                <a:cubicBezTo>
                  <a:pt x="8738" y="2570"/>
                  <a:pt x="8662" y="2484"/>
                  <a:pt x="8665" y="2383"/>
                </a:cubicBezTo>
                <a:close/>
                <a:moveTo>
                  <a:pt x="8747" y="2379"/>
                </a:moveTo>
                <a:cubicBezTo>
                  <a:pt x="8746" y="2449"/>
                  <a:pt x="8787" y="2502"/>
                  <a:pt x="8843" y="2499"/>
                </a:cubicBezTo>
                <a:cubicBezTo>
                  <a:pt x="8904" y="2501"/>
                  <a:pt x="8940" y="2449"/>
                  <a:pt x="8939" y="2381"/>
                </a:cubicBezTo>
                <a:cubicBezTo>
                  <a:pt x="8941" y="2305"/>
                  <a:pt x="8902" y="2257"/>
                  <a:pt x="8845" y="2258"/>
                </a:cubicBezTo>
                <a:cubicBezTo>
                  <a:pt x="8785" y="2256"/>
                  <a:pt x="8746" y="2312"/>
                  <a:pt x="8747" y="2379"/>
                </a:cubicBezTo>
                <a:close/>
                <a:moveTo>
                  <a:pt x="9308" y="2234"/>
                </a:moveTo>
                <a:cubicBezTo>
                  <a:pt x="9298" y="2230"/>
                  <a:pt x="9286" y="2228"/>
                  <a:pt x="9279" y="2228"/>
                </a:cubicBezTo>
                <a:cubicBezTo>
                  <a:pt x="9252" y="2227"/>
                  <a:pt x="9240" y="2246"/>
                  <a:pt x="9240" y="2272"/>
                </a:cubicBezTo>
                <a:lnTo>
                  <a:pt x="9240" y="2301"/>
                </a:lnTo>
                <a:lnTo>
                  <a:pt x="9299" y="2301"/>
                </a:lnTo>
                <a:lnTo>
                  <a:pt x="9299" y="2358"/>
                </a:lnTo>
                <a:lnTo>
                  <a:pt x="9240" y="2358"/>
                </a:lnTo>
                <a:lnTo>
                  <a:pt x="9240" y="2560"/>
                </a:lnTo>
                <a:lnTo>
                  <a:pt x="9164" y="2560"/>
                </a:lnTo>
                <a:lnTo>
                  <a:pt x="9164" y="2358"/>
                </a:lnTo>
                <a:lnTo>
                  <a:pt x="9121" y="2358"/>
                </a:lnTo>
                <a:lnTo>
                  <a:pt x="9121" y="2301"/>
                </a:lnTo>
                <a:lnTo>
                  <a:pt x="9165" y="2301"/>
                </a:lnTo>
                <a:lnTo>
                  <a:pt x="9165" y="2268"/>
                </a:lnTo>
                <a:cubicBezTo>
                  <a:pt x="9162" y="2210"/>
                  <a:pt x="9210" y="2170"/>
                  <a:pt x="9269" y="2171"/>
                </a:cubicBezTo>
                <a:cubicBezTo>
                  <a:pt x="9285" y="2171"/>
                  <a:pt x="9300" y="2173"/>
                  <a:pt x="9308" y="2176"/>
                </a:cubicBezTo>
                <a:lnTo>
                  <a:pt x="9308" y="2234"/>
                </a:lnTo>
                <a:close/>
                <a:moveTo>
                  <a:pt x="9879" y="2261"/>
                </a:moveTo>
                <a:lnTo>
                  <a:pt x="9776" y="2261"/>
                </a:lnTo>
                <a:lnTo>
                  <a:pt x="9776" y="2560"/>
                </a:lnTo>
                <a:lnTo>
                  <a:pt x="9698" y="2560"/>
                </a:lnTo>
                <a:lnTo>
                  <a:pt x="9698" y="2261"/>
                </a:lnTo>
                <a:lnTo>
                  <a:pt x="9595" y="2261"/>
                </a:lnTo>
                <a:lnTo>
                  <a:pt x="9595" y="2197"/>
                </a:lnTo>
                <a:lnTo>
                  <a:pt x="9879" y="2197"/>
                </a:lnTo>
                <a:lnTo>
                  <a:pt x="9879" y="2261"/>
                </a:lnTo>
                <a:close/>
                <a:moveTo>
                  <a:pt x="10174" y="2453"/>
                </a:moveTo>
                <a:lnTo>
                  <a:pt x="10003" y="2453"/>
                </a:lnTo>
                <a:cubicBezTo>
                  <a:pt x="10005" y="2493"/>
                  <a:pt x="10034" y="2513"/>
                  <a:pt x="10076" y="2512"/>
                </a:cubicBezTo>
                <a:cubicBezTo>
                  <a:pt x="10105" y="2513"/>
                  <a:pt x="10132" y="2504"/>
                  <a:pt x="10152" y="2491"/>
                </a:cubicBezTo>
                <a:lnTo>
                  <a:pt x="10152" y="2546"/>
                </a:lnTo>
                <a:cubicBezTo>
                  <a:pt x="10129" y="2560"/>
                  <a:pt x="10094" y="2566"/>
                  <a:pt x="10059" y="2566"/>
                </a:cubicBezTo>
                <a:cubicBezTo>
                  <a:pt x="9976" y="2568"/>
                  <a:pt x="9927" y="2513"/>
                  <a:pt x="9928" y="2434"/>
                </a:cubicBezTo>
                <a:cubicBezTo>
                  <a:pt x="9925" y="2353"/>
                  <a:pt x="9988" y="2293"/>
                  <a:pt x="10057" y="2295"/>
                </a:cubicBezTo>
                <a:cubicBezTo>
                  <a:pt x="10130" y="2293"/>
                  <a:pt x="10176" y="2347"/>
                  <a:pt x="10174" y="2421"/>
                </a:cubicBezTo>
                <a:lnTo>
                  <a:pt x="10174" y="2453"/>
                </a:lnTo>
                <a:close/>
                <a:moveTo>
                  <a:pt x="10103" y="2405"/>
                </a:moveTo>
                <a:cubicBezTo>
                  <a:pt x="10104" y="2366"/>
                  <a:pt x="10085" y="2347"/>
                  <a:pt x="10056" y="2347"/>
                </a:cubicBezTo>
                <a:cubicBezTo>
                  <a:pt x="10026" y="2348"/>
                  <a:pt x="10006" y="2378"/>
                  <a:pt x="10003" y="2405"/>
                </a:cubicBezTo>
                <a:lnTo>
                  <a:pt x="10103" y="2405"/>
                </a:lnTo>
                <a:close/>
                <a:moveTo>
                  <a:pt x="10485" y="2551"/>
                </a:moveTo>
                <a:cubicBezTo>
                  <a:pt x="10468" y="2561"/>
                  <a:pt x="10439" y="2566"/>
                  <a:pt x="10409" y="2566"/>
                </a:cubicBezTo>
                <a:cubicBezTo>
                  <a:pt x="10331" y="2569"/>
                  <a:pt x="10275" y="2509"/>
                  <a:pt x="10277" y="2437"/>
                </a:cubicBezTo>
                <a:cubicBezTo>
                  <a:pt x="10275" y="2350"/>
                  <a:pt x="10339" y="2293"/>
                  <a:pt x="10420" y="2295"/>
                </a:cubicBezTo>
                <a:cubicBezTo>
                  <a:pt x="10450" y="2295"/>
                  <a:pt x="10473" y="2300"/>
                  <a:pt x="10485" y="2307"/>
                </a:cubicBezTo>
                <a:lnTo>
                  <a:pt x="10485" y="2371"/>
                </a:lnTo>
                <a:cubicBezTo>
                  <a:pt x="10469" y="2358"/>
                  <a:pt x="10447" y="2352"/>
                  <a:pt x="10429" y="2352"/>
                </a:cubicBezTo>
                <a:cubicBezTo>
                  <a:pt x="10381" y="2351"/>
                  <a:pt x="10351" y="2387"/>
                  <a:pt x="10352" y="2432"/>
                </a:cubicBezTo>
                <a:cubicBezTo>
                  <a:pt x="10351" y="2478"/>
                  <a:pt x="10382" y="2510"/>
                  <a:pt x="10426" y="2509"/>
                </a:cubicBezTo>
                <a:cubicBezTo>
                  <a:pt x="10446" y="2510"/>
                  <a:pt x="10468" y="2502"/>
                  <a:pt x="10485" y="2490"/>
                </a:cubicBezTo>
                <a:lnTo>
                  <a:pt x="10485" y="2551"/>
                </a:lnTo>
                <a:close/>
                <a:moveTo>
                  <a:pt x="10855" y="2560"/>
                </a:moveTo>
                <a:lnTo>
                  <a:pt x="10780" y="2560"/>
                </a:lnTo>
                <a:lnTo>
                  <a:pt x="10780" y="2412"/>
                </a:lnTo>
                <a:cubicBezTo>
                  <a:pt x="10781" y="2372"/>
                  <a:pt x="10763" y="2352"/>
                  <a:pt x="10737" y="2352"/>
                </a:cubicBezTo>
                <a:cubicBezTo>
                  <a:pt x="10702" y="2352"/>
                  <a:pt x="10685" y="2385"/>
                  <a:pt x="10686" y="2412"/>
                </a:cubicBezTo>
                <a:lnTo>
                  <a:pt x="10686" y="2560"/>
                </a:lnTo>
                <a:lnTo>
                  <a:pt x="10610" y="2560"/>
                </a:lnTo>
                <a:lnTo>
                  <a:pt x="10610" y="2177"/>
                </a:lnTo>
                <a:lnTo>
                  <a:pt x="10686" y="2177"/>
                </a:lnTo>
                <a:lnTo>
                  <a:pt x="10686" y="2339"/>
                </a:lnTo>
                <a:lnTo>
                  <a:pt x="10687" y="2339"/>
                </a:lnTo>
                <a:cubicBezTo>
                  <a:pt x="10706" y="2309"/>
                  <a:pt x="10736" y="2295"/>
                  <a:pt x="10767" y="2295"/>
                </a:cubicBezTo>
                <a:cubicBezTo>
                  <a:pt x="10827" y="2293"/>
                  <a:pt x="10856" y="2336"/>
                  <a:pt x="10855" y="2401"/>
                </a:cubicBezTo>
                <a:lnTo>
                  <a:pt x="10855" y="2560"/>
                </a:lnTo>
                <a:close/>
                <a:moveTo>
                  <a:pt x="11236" y="2560"/>
                </a:moveTo>
                <a:lnTo>
                  <a:pt x="11161" y="2560"/>
                </a:lnTo>
                <a:lnTo>
                  <a:pt x="11161" y="2415"/>
                </a:lnTo>
                <a:cubicBezTo>
                  <a:pt x="11162" y="2373"/>
                  <a:pt x="11144" y="2352"/>
                  <a:pt x="11116" y="2352"/>
                </a:cubicBezTo>
                <a:cubicBezTo>
                  <a:pt x="11082" y="2352"/>
                  <a:pt x="11064" y="2385"/>
                  <a:pt x="11065" y="2412"/>
                </a:cubicBezTo>
                <a:lnTo>
                  <a:pt x="11065" y="2560"/>
                </a:lnTo>
                <a:lnTo>
                  <a:pt x="10990" y="2560"/>
                </a:lnTo>
                <a:lnTo>
                  <a:pt x="10990" y="2301"/>
                </a:lnTo>
                <a:lnTo>
                  <a:pt x="11065" y="2301"/>
                </a:lnTo>
                <a:lnTo>
                  <a:pt x="11065" y="2342"/>
                </a:lnTo>
                <a:lnTo>
                  <a:pt x="11066" y="2342"/>
                </a:lnTo>
                <a:cubicBezTo>
                  <a:pt x="11084" y="2310"/>
                  <a:pt x="11116" y="2295"/>
                  <a:pt x="11150" y="2295"/>
                </a:cubicBezTo>
                <a:cubicBezTo>
                  <a:pt x="11208" y="2293"/>
                  <a:pt x="11237" y="2336"/>
                  <a:pt x="11236" y="2402"/>
                </a:cubicBezTo>
                <a:lnTo>
                  <a:pt x="11236" y="2560"/>
                </a:lnTo>
                <a:close/>
                <a:moveTo>
                  <a:pt x="11356" y="2432"/>
                </a:moveTo>
                <a:cubicBezTo>
                  <a:pt x="11354" y="2347"/>
                  <a:pt x="11416" y="2294"/>
                  <a:pt x="11497" y="2295"/>
                </a:cubicBezTo>
                <a:cubicBezTo>
                  <a:pt x="11580" y="2293"/>
                  <a:pt x="11635" y="2351"/>
                  <a:pt x="11633" y="2427"/>
                </a:cubicBezTo>
                <a:cubicBezTo>
                  <a:pt x="11636" y="2512"/>
                  <a:pt x="11575" y="2568"/>
                  <a:pt x="11494" y="2566"/>
                </a:cubicBezTo>
                <a:cubicBezTo>
                  <a:pt x="11410" y="2569"/>
                  <a:pt x="11354" y="2510"/>
                  <a:pt x="11356" y="2432"/>
                </a:cubicBezTo>
                <a:close/>
                <a:moveTo>
                  <a:pt x="11433" y="2431"/>
                </a:moveTo>
                <a:cubicBezTo>
                  <a:pt x="11432" y="2484"/>
                  <a:pt x="11457" y="2510"/>
                  <a:pt x="11496" y="2509"/>
                </a:cubicBezTo>
                <a:cubicBezTo>
                  <a:pt x="11537" y="2511"/>
                  <a:pt x="11557" y="2478"/>
                  <a:pt x="11556" y="2429"/>
                </a:cubicBezTo>
                <a:cubicBezTo>
                  <a:pt x="11558" y="2377"/>
                  <a:pt x="11533" y="2351"/>
                  <a:pt x="11496" y="2352"/>
                </a:cubicBezTo>
                <a:cubicBezTo>
                  <a:pt x="11449" y="2353"/>
                  <a:pt x="11433" y="2391"/>
                  <a:pt x="11433" y="2431"/>
                </a:cubicBezTo>
                <a:close/>
                <a:moveTo>
                  <a:pt x="11755" y="2560"/>
                </a:moveTo>
                <a:lnTo>
                  <a:pt x="11755" y="2177"/>
                </a:lnTo>
                <a:lnTo>
                  <a:pt x="11831" y="2177"/>
                </a:lnTo>
                <a:lnTo>
                  <a:pt x="11831" y="2560"/>
                </a:lnTo>
                <a:lnTo>
                  <a:pt x="11755" y="2560"/>
                </a:lnTo>
                <a:close/>
                <a:moveTo>
                  <a:pt x="11953" y="2432"/>
                </a:moveTo>
                <a:cubicBezTo>
                  <a:pt x="11951" y="2347"/>
                  <a:pt x="12013" y="2294"/>
                  <a:pt x="12094" y="2295"/>
                </a:cubicBezTo>
                <a:cubicBezTo>
                  <a:pt x="12177" y="2293"/>
                  <a:pt x="12232" y="2351"/>
                  <a:pt x="12230" y="2427"/>
                </a:cubicBezTo>
                <a:cubicBezTo>
                  <a:pt x="12233" y="2512"/>
                  <a:pt x="12172" y="2568"/>
                  <a:pt x="12091" y="2566"/>
                </a:cubicBezTo>
                <a:cubicBezTo>
                  <a:pt x="12007" y="2569"/>
                  <a:pt x="11951" y="2510"/>
                  <a:pt x="11953" y="2432"/>
                </a:cubicBezTo>
                <a:close/>
                <a:moveTo>
                  <a:pt x="12030" y="2431"/>
                </a:moveTo>
                <a:cubicBezTo>
                  <a:pt x="12029" y="2484"/>
                  <a:pt x="12054" y="2510"/>
                  <a:pt x="12093" y="2509"/>
                </a:cubicBezTo>
                <a:cubicBezTo>
                  <a:pt x="12134" y="2511"/>
                  <a:pt x="12154" y="2478"/>
                  <a:pt x="12153" y="2429"/>
                </a:cubicBezTo>
                <a:cubicBezTo>
                  <a:pt x="12155" y="2377"/>
                  <a:pt x="12130" y="2351"/>
                  <a:pt x="12093" y="2352"/>
                </a:cubicBezTo>
                <a:cubicBezTo>
                  <a:pt x="12046" y="2353"/>
                  <a:pt x="12030" y="2391"/>
                  <a:pt x="12030" y="2431"/>
                </a:cubicBezTo>
                <a:close/>
                <a:moveTo>
                  <a:pt x="12604" y="2532"/>
                </a:moveTo>
                <a:cubicBezTo>
                  <a:pt x="12606" y="2628"/>
                  <a:pt x="12543" y="2684"/>
                  <a:pt x="12445" y="2682"/>
                </a:cubicBezTo>
                <a:cubicBezTo>
                  <a:pt x="12410" y="2683"/>
                  <a:pt x="12380" y="2676"/>
                  <a:pt x="12361" y="2667"/>
                </a:cubicBezTo>
                <a:lnTo>
                  <a:pt x="12361" y="2602"/>
                </a:lnTo>
                <a:cubicBezTo>
                  <a:pt x="12388" y="2618"/>
                  <a:pt x="12418" y="2625"/>
                  <a:pt x="12443" y="2625"/>
                </a:cubicBezTo>
                <a:cubicBezTo>
                  <a:pt x="12496" y="2627"/>
                  <a:pt x="12530" y="2594"/>
                  <a:pt x="12529" y="2544"/>
                </a:cubicBezTo>
                <a:lnTo>
                  <a:pt x="12529" y="2523"/>
                </a:lnTo>
                <a:lnTo>
                  <a:pt x="12528" y="2523"/>
                </a:lnTo>
                <a:cubicBezTo>
                  <a:pt x="12511" y="2552"/>
                  <a:pt x="12479" y="2567"/>
                  <a:pt x="12446" y="2566"/>
                </a:cubicBezTo>
                <a:cubicBezTo>
                  <a:pt x="12381" y="2569"/>
                  <a:pt x="12337" y="2512"/>
                  <a:pt x="12338" y="2438"/>
                </a:cubicBezTo>
                <a:cubicBezTo>
                  <a:pt x="12336" y="2352"/>
                  <a:pt x="12390" y="2293"/>
                  <a:pt x="12456" y="2295"/>
                </a:cubicBezTo>
                <a:cubicBezTo>
                  <a:pt x="12488" y="2294"/>
                  <a:pt x="12514" y="2309"/>
                  <a:pt x="12528" y="2331"/>
                </a:cubicBezTo>
                <a:lnTo>
                  <a:pt x="12529" y="2331"/>
                </a:lnTo>
                <a:lnTo>
                  <a:pt x="12529" y="2301"/>
                </a:lnTo>
                <a:lnTo>
                  <a:pt x="12604" y="2301"/>
                </a:lnTo>
                <a:lnTo>
                  <a:pt x="12604" y="2532"/>
                </a:lnTo>
                <a:close/>
                <a:moveTo>
                  <a:pt x="12530" y="2414"/>
                </a:moveTo>
                <a:cubicBezTo>
                  <a:pt x="12532" y="2382"/>
                  <a:pt x="12506" y="2351"/>
                  <a:pt x="12475" y="2352"/>
                </a:cubicBezTo>
                <a:cubicBezTo>
                  <a:pt x="12426" y="2356"/>
                  <a:pt x="12415" y="2397"/>
                  <a:pt x="12415" y="2435"/>
                </a:cubicBezTo>
                <a:cubicBezTo>
                  <a:pt x="12414" y="2472"/>
                  <a:pt x="12431" y="2508"/>
                  <a:pt x="12472" y="2509"/>
                </a:cubicBezTo>
                <a:cubicBezTo>
                  <a:pt x="12513" y="2508"/>
                  <a:pt x="12531" y="2470"/>
                  <a:pt x="12530" y="2437"/>
                </a:cubicBezTo>
                <a:lnTo>
                  <a:pt x="12530" y="2414"/>
                </a:lnTo>
                <a:close/>
                <a:moveTo>
                  <a:pt x="12986" y="2301"/>
                </a:moveTo>
                <a:lnTo>
                  <a:pt x="12878" y="2583"/>
                </a:lnTo>
                <a:cubicBezTo>
                  <a:pt x="12854" y="2650"/>
                  <a:pt x="12812" y="2682"/>
                  <a:pt x="12766" y="2681"/>
                </a:cubicBezTo>
                <a:cubicBezTo>
                  <a:pt x="12746" y="2681"/>
                  <a:pt x="12730" y="2679"/>
                  <a:pt x="12720" y="2675"/>
                </a:cubicBezTo>
                <a:lnTo>
                  <a:pt x="12720" y="2615"/>
                </a:lnTo>
                <a:cubicBezTo>
                  <a:pt x="12730" y="2621"/>
                  <a:pt x="12744" y="2624"/>
                  <a:pt x="12754" y="2624"/>
                </a:cubicBezTo>
                <a:cubicBezTo>
                  <a:pt x="12784" y="2604"/>
                  <a:pt x="12773" y="2654"/>
                  <a:pt x="12812" y="2560"/>
                </a:cubicBezTo>
                <a:lnTo>
                  <a:pt x="12707" y="2301"/>
                </a:lnTo>
                <a:lnTo>
                  <a:pt x="12791" y="2301"/>
                </a:lnTo>
                <a:lnTo>
                  <a:pt x="12842" y="2464"/>
                </a:lnTo>
                <a:cubicBezTo>
                  <a:pt x="12845" y="2473"/>
                  <a:pt x="12848" y="2487"/>
                  <a:pt x="12849" y="2497"/>
                </a:cubicBezTo>
                <a:lnTo>
                  <a:pt x="12850" y="2497"/>
                </a:lnTo>
                <a:cubicBezTo>
                  <a:pt x="12884" y="2388"/>
                  <a:pt x="12789" y="2682"/>
                  <a:pt x="12911" y="2301"/>
                </a:cubicBezTo>
                <a:lnTo>
                  <a:pt x="12986" y="2301"/>
                </a:lnTo>
                <a:close/>
              </a:path>
            </a:pathLst>
          </a:custGeom>
          <a:solidFill>
            <a:srgbClr val="286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6" name="标题"/>
          <p:cNvSpPr txBox="1"/>
          <p:nvPr>
            <p:custDataLst>
              <p:tags r:id="rId3"/>
            </p:custDataLst>
          </p:nvPr>
        </p:nvSpPr>
        <p:spPr>
          <a:xfrm>
            <a:off x="0" y="201930"/>
            <a:ext cx="5135880" cy="583565"/>
          </a:xfrm>
          <a:prstGeom prst="rect">
            <a:avLst/>
          </a:prstGeom>
          <a:solidFill>
            <a:srgbClr val="095FAD"/>
          </a:solidFill>
        </p:spPr>
        <p:txBody>
          <a:bodyPr wrap="square" rtlCol="0">
            <a:spAutoFit/>
          </a:bodyPr>
          <a:lstStyle/>
          <a:p>
            <a:pPr algn="ctr" fontAlgn="base">
              <a:spcBef>
                <a:spcPct val="0"/>
              </a:spcBef>
              <a:spcAft>
                <a:spcPct val="0"/>
              </a:spcAft>
              <a:defRPr/>
            </a:pPr>
            <a:r>
              <a:rPr lang="zh-CN" altLang="en-US" sz="3200" b="1" dirty="0">
                <a:solidFill>
                  <a:srgbClr val="FFFFFF"/>
                </a:solidFill>
                <a:latin typeface="华康俪金黑W8(P)" panose="020B0800000000000000" charset="-122"/>
                <a:ea typeface="华康俪金黑W8(P)" panose="020B0800000000000000" charset="-122"/>
                <a:sym typeface="+mn-ea"/>
              </a:rPr>
              <a:t>原型模型</a:t>
            </a:r>
          </a:p>
        </p:txBody>
      </p:sp>
      <p:sp>
        <p:nvSpPr>
          <p:cNvPr id="46" name="矩形 45"/>
          <p:cNvSpPr/>
          <p:nvPr>
            <p:custDataLst>
              <p:tags r:id="rId4"/>
            </p:custDataLst>
          </p:nvPr>
        </p:nvSpPr>
        <p:spPr>
          <a:xfrm>
            <a:off x="635" y="6522085"/>
            <a:ext cx="12191365" cy="344805"/>
          </a:xfrm>
          <a:prstGeom prst="rect">
            <a:avLst/>
          </a:prstGeom>
          <a:solidFill>
            <a:srgbClr val="095F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CF59ADBF-6E83-1A47-69E6-D3092589FC40}"/>
              </a:ext>
            </a:extLst>
          </p:cNvPr>
          <p:cNvGrpSpPr/>
          <p:nvPr/>
        </p:nvGrpSpPr>
        <p:grpSpPr>
          <a:xfrm>
            <a:off x="825691" y="1238890"/>
            <a:ext cx="2810473" cy="4800428"/>
            <a:chOff x="1186914" y="1607190"/>
            <a:chExt cx="2293200" cy="4434368"/>
          </a:xfrm>
        </p:grpSpPr>
        <p:sp>
          <p:nvSpPr>
            <p:cNvPr id="2" name="文本框 1"/>
            <p:cNvSpPr txBox="1"/>
            <p:nvPr/>
          </p:nvSpPr>
          <p:spPr>
            <a:xfrm>
              <a:off x="1186914" y="5700390"/>
              <a:ext cx="2293200" cy="341168"/>
            </a:xfrm>
            <a:prstGeom prst="rect">
              <a:avLst/>
            </a:prstGeom>
            <a:solidFill>
              <a:srgbClr val="095FAD"/>
            </a:solidFill>
          </p:spPr>
          <p:txBody>
            <a:bodyPr wrap="square" rtlCol="0">
              <a:spAutoFit/>
            </a:bodyPr>
            <a:lstStyle/>
            <a:p>
              <a:pPr algn="ctr"/>
              <a:r>
                <a:rPr lang="zh-CN" altLang="en-US" b="1" dirty="0">
                  <a:solidFill>
                    <a:schemeClr val="bg1"/>
                  </a:solidFill>
                  <a:latin typeface="华康俪金黑W8(P)" panose="020B0800000000000000" charset="-122"/>
                  <a:ea typeface="华康俪金黑W8(P)" panose="020B0800000000000000" charset="-122"/>
                  <a:cs typeface="华康俪金黑W8(P)" panose="020B0800000000000000" charset="-122"/>
                </a:rPr>
                <a:t>搜索界面</a:t>
              </a:r>
            </a:p>
          </p:txBody>
        </p:sp>
        <p:pic>
          <p:nvPicPr>
            <p:cNvPr id="17" name="图片 16">
              <a:extLst>
                <a:ext uri="{FF2B5EF4-FFF2-40B4-BE49-F238E27FC236}">
                  <a16:creationId xmlns:a16="http://schemas.microsoft.com/office/drawing/2014/main" id="{FE488B90-14AD-7451-8E5D-357EFABBE824}"/>
                </a:ext>
              </a:extLst>
            </p:cNvPr>
            <p:cNvPicPr>
              <a:picLocks/>
            </p:cNvPicPr>
            <p:nvPr/>
          </p:nvPicPr>
          <p:blipFill>
            <a:blip r:embed="rId6"/>
            <a:stretch>
              <a:fillRect/>
            </a:stretch>
          </p:blipFill>
          <p:spPr>
            <a:xfrm>
              <a:off x="1186914" y="1607190"/>
              <a:ext cx="2293200" cy="4093200"/>
            </a:xfrm>
            <a:prstGeom prst="rect">
              <a:avLst/>
            </a:prstGeom>
          </p:spPr>
        </p:pic>
      </p:grpSp>
      <p:grpSp>
        <p:nvGrpSpPr>
          <p:cNvPr id="10" name="组合 9">
            <a:extLst>
              <a:ext uri="{FF2B5EF4-FFF2-40B4-BE49-F238E27FC236}">
                <a16:creationId xmlns:a16="http://schemas.microsoft.com/office/drawing/2014/main" id="{AC3AC2A8-3C28-0053-9192-B2C38AA7255F}"/>
              </a:ext>
            </a:extLst>
          </p:cNvPr>
          <p:cNvGrpSpPr/>
          <p:nvPr/>
        </p:nvGrpSpPr>
        <p:grpSpPr>
          <a:xfrm>
            <a:off x="8577052" y="1238890"/>
            <a:ext cx="2810474" cy="4799190"/>
            <a:chOff x="8413434" y="1719918"/>
            <a:chExt cx="2293200" cy="4419495"/>
          </a:xfrm>
        </p:grpSpPr>
        <p:pic>
          <p:nvPicPr>
            <p:cNvPr id="5" name="图片 4">
              <a:extLst>
                <a:ext uri="{FF2B5EF4-FFF2-40B4-BE49-F238E27FC236}">
                  <a16:creationId xmlns:a16="http://schemas.microsoft.com/office/drawing/2014/main" id="{8983FB15-1F0F-7457-88CF-921D7111AE2D}"/>
                </a:ext>
              </a:extLst>
            </p:cNvPr>
            <p:cNvPicPr>
              <a:picLocks/>
            </p:cNvPicPr>
            <p:nvPr/>
          </p:nvPicPr>
          <p:blipFill>
            <a:blip r:embed="rId7"/>
            <a:stretch>
              <a:fillRect/>
            </a:stretch>
          </p:blipFill>
          <p:spPr>
            <a:xfrm>
              <a:off x="8413434" y="1719918"/>
              <a:ext cx="2293200" cy="4093200"/>
            </a:xfrm>
            <a:prstGeom prst="rect">
              <a:avLst/>
            </a:prstGeom>
          </p:spPr>
        </p:pic>
        <p:sp>
          <p:nvSpPr>
            <p:cNvPr id="20" name="文本框 19">
              <a:extLst>
                <a:ext uri="{FF2B5EF4-FFF2-40B4-BE49-F238E27FC236}">
                  <a16:creationId xmlns:a16="http://schemas.microsoft.com/office/drawing/2014/main" id="{29C77A07-1AEF-625C-30F8-5B1125AD757A}"/>
                </a:ext>
              </a:extLst>
            </p:cNvPr>
            <p:cNvSpPr txBox="1"/>
            <p:nvPr/>
          </p:nvSpPr>
          <p:spPr>
            <a:xfrm>
              <a:off x="8413434" y="5799301"/>
              <a:ext cx="2293200" cy="340112"/>
            </a:xfrm>
            <a:prstGeom prst="rect">
              <a:avLst/>
            </a:prstGeom>
            <a:solidFill>
              <a:srgbClr val="095FAD"/>
            </a:solidFill>
          </p:spPr>
          <p:txBody>
            <a:bodyPr wrap="square" rtlCol="0">
              <a:spAutoFit/>
            </a:bodyPr>
            <a:lstStyle/>
            <a:p>
              <a:pPr algn="ctr"/>
              <a:r>
                <a:rPr lang="zh-CN" altLang="en-US" b="1" dirty="0">
                  <a:solidFill>
                    <a:schemeClr val="bg1"/>
                  </a:solidFill>
                  <a:latin typeface="华康俪金黑W8(P)" panose="020B0800000000000000" charset="-122"/>
                  <a:ea typeface="华康俪金黑W8(P)" panose="020B0800000000000000" charset="-122"/>
                  <a:cs typeface="华康俪金黑W8(P)" panose="020B0800000000000000" charset="-122"/>
                </a:rPr>
                <a:t>详细信息界面</a:t>
              </a:r>
            </a:p>
          </p:txBody>
        </p:sp>
      </p:grpSp>
      <p:grpSp>
        <p:nvGrpSpPr>
          <p:cNvPr id="11" name="组合 10">
            <a:extLst>
              <a:ext uri="{FF2B5EF4-FFF2-40B4-BE49-F238E27FC236}">
                <a16:creationId xmlns:a16="http://schemas.microsoft.com/office/drawing/2014/main" id="{775F5096-5FC4-C295-6B2E-0336F159859A}"/>
              </a:ext>
            </a:extLst>
          </p:cNvPr>
          <p:cNvGrpSpPr/>
          <p:nvPr/>
        </p:nvGrpSpPr>
        <p:grpSpPr>
          <a:xfrm>
            <a:off x="4701371" y="1238890"/>
            <a:ext cx="2810474" cy="4829800"/>
            <a:chOff x="4170429" y="1361773"/>
            <a:chExt cx="2293200" cy="4461500"/>
          </a:xfrm>
        </p:grpSpPr>
        <p:pic>
          <p:nvPicPr>
            <p:cNvPr id="16" name="图片 15">
              <a:extLst>
                <a:ext uri="{FF2B5EF4-FFF2-40B4-BE49-F238E27FC236}">
                  <a16:creationId xmlns:a16="http://schemas.microsoft.com/office/drawing/2014/main" id="{7EF0D236-65FB-D49D-B3E1-98AF50C65E53}"/>
                </a:ext>
              </a:extLst>
            </p:cNvPr>
            <p:cNvPicPr>
              <a:picLocks/>
            </p:cNvPicPr>
            <p:nvPr/>
          </p:nvPicPr>
          <p:blipFill>
            <a:blip r:embed="rId8"/>
            <a:stretch>
              <a:fillRect/>
            </a:stretch>
          </p:blipFill>
          <p:spPr>
            <a:xfrm>
              <a:off x="4170429" y="1730073"/>
              <a:ext cx="2293200" cy="4093200"/>
            </a:xfrm>
            <a:prstGeom prst="rect">
              <a:avLst/>
            </a:prstGeom>
          </p:spPr>
        </p:pic>
        <p:sp>
          <p:nvSpPr>
            <p:cNvPr id="21" name="文本框 20">
              <a:extLst>
                <a:ext uri="{FF2B5EF4-FFF2-40B4-BE49-F238E27FC236}">
                  <a16:creationId xmlns:a16="http://schemas.microsoft.com/office/drawing/2014/main" id="{2393FA4C-84D9-FDAB-B500-8576F18327F4}"/>
                </a:ext>
              </a:extLst>
            </p:cNvPr>
            <p:cNvSpPr txBox="1"/>
            <p:nvPr/>
          </p:nvSpPr>
          <p:spPr>
            <a:xfrm>
              <a:off x="4170429" y="1361773"/>
              <a:ext cx="2293200" cy="341168"/>
            </a:xfrm>
            <a:prstGeom prst="rect">
              <a:avLst/>
            </a:prstGeom>
            <a:solidFill>
              <a:srgbClr val="095FAD"/>
            </a:solidFill>
          </p:spPr>
          <p:txBody>
            <a:bodyPr wrap="square" rtlCol="0">
              <a:spAutoFit/>
            </a:bodyPr>
            <a:lstStyle/>
            <a:p>
              <a:pPr algn="ctr"/>
              <a:r>
                <a:rPr lang="zh-CN" altLang="en-US" b="1" dirty="0">
                  <a:solidFill>
                    <a:schemeClr val="bg1"/>
                  </a:solidFill>
                  <a:latin typeface="华康俪金黑W8(P)" panose="020B0800000000000000" charset="-122"/>
                  <a:ea typeface="华康俪金黑W8(P)" panose="020B0800000000000000" charset="-122"/>
                  <a:cs typeface="华康俪金黑W8(P)" panose="020B0800000000000000" charset="-122"/>
                </a:rPr>
                <a:t>详细信息界面</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任意多边形 34"/>
          <p:cNvSpPr/>
          <p:nvPr>
            <p:custDataLst>
              <p:tags r:id="rId2"/>
            </p:custDataLst>
          </p:nvPr>
        </p:nvSpPr>
        <p:spPr>
          <a:xfrm>
            <a:off x="9894570" y="201930"/>
            <a:ext cx="1981200" cy="414655"/>
          </a:xfrm>
          <a:custGeom>
            <a:avLst/>
            <a:gdLst/>
            <a:ahLst/>
            <a:cxnLst>
              <a:cxn ang="3">
                <a:pos x="hc" y="t"/>
              </a:cxn>
              <a:cxn ang="cd2">
                <a:pos x="l" y="vc"/>
              </a:cxn>
              <a:cxn ang="cd4">
                <a:pos x="hc" y="b"/>
              </a:cxn>
              <a:cxn ang="0">
                <a:pos x="r" y="vc"/>
              </a:cxn>
            </a:cxnLst>
            <a:rect l="l" t="t" r="r" b="b"/>
            <a:pathLst>
              <a:path w="12986" h="2720">
                <a:moveTo>
                  <a:pt x="620" y="1906"/>
                </a:moveTo>
                <a:lnTo>
                  <a:pt x="624" y="1918"/>
                </a:lnTo>
                <a:lnTo>
                  <a:pt x="626" y="1940"/>
                </a:lnTo>
                <a:lnTo>
                  <a:pt x="621" y="1961"/>
                </a:lnTo>
                <a:cubicBezTo>
                  <a:pt x="601" y="1965"/>
                  <a:pt x="583" y="1973"/>
                  <a:pt x="572" y="1984"/>
                </a:cubicBezTo>
                <a:lnTo>
                  <a:pt x="572" y="1984"/>
                </a:lnTo>
                <a:cubicBezTo>
                  <a:pt x="576" y="1989"/>
                  <a:pt x="584" y="1993"/>
                  <a:pt x="591" y="1995"/>
                </a:cubicBezTo>
                <a:cubicBezTo>
                  <a:pt x="597" y="2002"/>
                  <a:pt x="606" y="2009"/>
                  <a:pt x="613" y="2014"/>
                </a:cubicBezTo>
                <a:cubicBezTo>
                  <a:pt x="616" y="2021"/>
                  <a:pt x="622" y="2026"/>
                  <a:pt x="628" y="2029"/>
                </a:cubicBezTo>
                <a:lnTo>
                  <a:pt x="625" y="2048"/>
                </a:lnTo>
                <a:lnTo>
                  <a:pt x="611" y="2051"/>
                </a:lnTo>
                <a:cubicBezTo>
                  <a:pt x="592" y="2025"/>
                  <a:pt x="605" y="2034"/>
                  <a:pt x="599" y="2025"/>
                </a:cubicBezTo>
                <a:cubicBezTo>
                  <a:pt x="587" y="2013"/>
                  <a:pt x="571" y="2002"/>
                  <a:pt x="558" y="1995"/>
                </a:cubicBezTo>
                <a:cubicBezTo>
                  <a:pt x="545" y="2001"/>
                  <a:pt x="530" y="2008"/>
                  <a:pt x="518" y="2014"/>
                </a:cubicBezTo>
                <a:lnTo>
                  <a:pt x="487" y="2021"/>
                </a:lnTo>
                <a:lnTo>
                  <a:pt x="486" y="2021"/>
                </a:lnTo>
                <a:cubicBezTo>
                  <a:pt x="464" y="2021"/>
                  <a:pt x="439" y="2019"/>
                  <a:pt x="419" y="2016"/>
                </a:cubicBezTo>
                <a:cubicBezTo>
                  <a:pt x="409" y="2013"/>
                  <a:pt x="400" y="2007"/>
                  <a:pt x="393" y="2002"/>
                </a:cubicBezTo>
                <a:cubicBezTo>
                  <a:pt x="383" y="1996"/>
                  <a:pt x="378" y="1986"/>
                  <a:pt x="378" y="1976"/>
                </a:cubicBezTo>
                <a:lnTo>
                  <a:pt x="378" y="1976"/>
                </a:lnTo>
                <a:lnTo>
                  <a:pt x="378" y="1975"/>
                </a:lnTo>
                <a:lnTo>
                  <a:pt x="378" y="1975"/>
                </a:lnTo>
                <a:lnTo>
                  <a:pt x="378" y="1974"/>
                </a:lnTo>
                <a:cubicBezTo>
                  <a:pt x="379" y="1971"/>
                  <a:pt x="382" y="1970"/>
                  <a:pt x="384" y="1970"/>
                </a:cubicBezTo>
                <a:cubicBezTo>
                  <a:pt x="385" y="1970"/>
                  <a:pt x="388" y="1971"/>
                  <a:pt x="389" y="1971"/>
                </a:cubicBezTo>
                <a:cubicBezTo>
                  <a:pt x="393" y="1998"/>
                  <a:pt x="431" y="1999"/>
                  <a:pt x="469" y="2003"/>
                </a:cubicBezTo>
                <a:cubicBezTo>
                  <a:pt x="555" y="1989"/>
                  <a:pt x="507" y="1990"/>
                  <a:pt x="537" y="1980"/>
                </a:cubicBezTo>
                <a:cubicBezTo>
                  <a:pt x="525" y="1973"/>
                  <a:pt x="509" y="1966"/>
                  <a:pt x="495" y="1961"/>
                </a:cubicBezTo>
                <a:cubicBezTo>
                  <a:pt x="485" y="1954"/>
                  <a:pt x="476" y="1944"/>
                  <a:pt x="470" y="1935"/>
                </a:cubicBezTo>
                <a:lnTo>
                  <a:pt x="470" y="1934"/>
                </a:lnTo>
                <a:lnTo>
                  <a:pt x="470" y="1934"/>
                </a:lnTo>
                <a:lnTo>
                  <a:pt x="470" y="1934"/>
                </a:lnTo>
                <a:lnTo>
                  <a:pt x="470" y="1933"/>
                </a:lnTo>
                <a:lnTo>
                  <a:pt x="470" y="1933"/>
                </a:lnTo>
                <a:cubicBezTo>
                  <a:pt x="470" y="1926"/>
                  <a:pt x="475" y="1919"/>
                  <a:pt x="482" y="1916"/>
                </a:cubicBezTo>
                <a:cubicBezTo>
                  <a:pt x="484" y="1920"/>
                  <a:pt x="490" y="1924"/>
                  <a:pt x="495" y="1926"/>
                </a:cubicBezTo>
                <a:cubicBezTo>
                  <a:pt x="491" y="1928"/>
                  <a:pt x="489" y="1931"/>
                  <a:pt x="489" y="1932"/>
                </a:cubicBezTo>
                <a:lnTo>
                  <a:pt x="488" y="1932"/>
                </a:lnTo>
                <a:cubicBezTo>
                  <a:pt x="491" y="1938"/>
                  <a:pt x="497" y="1943"/>
                  <a:pt x="503" y="1945"/>
                </a:cubicBezTo>
                <a:lnTo>
                  <a:pt x="510" y="1946"/>
                </a:lnTo>
                <a:lnTo>
                  <a:pt x="512" y="1949"/>
                </a:lnTo>
                <a:lnTo>
                  <a:pt x="552" y="1972"/>
                </a:lnTo>
                <a:cubicBezTo>
                  <a:pt x="567" y="1961"/>
                  <a:pt x="586" y="1950"/>
                  <a:pt x="603" y="1942"/>
                </a:cubicBezTo>
                <a:cubicBezTo>
                  <a:pt x="604" y="1939"/>
                  <a:pt x="605" y="1934"/>
                  <a:pt x="605" y="1930"/>
                </a:cubicBezTo>
                <a:lnTo>
                  <a:pt x="604" y="1919"/>
                </a:lnTo>
                <a:lnTo>
                  <a:pt x="606" y="1905"/>
                </a:lnTo>
                <a:lnTo>
                  <a:pt x="619" y="1902"/>
                </a:lnTo>
                <a:lnTo>
                  <a:pt x="620" y="1906"/>
                </a:lnTo>
                <a:close/>
                <a:moveTo>
                  <a:pt x="506" y="2029"/>
                </a:moveTo>
                <a:cubicBezTo>
                  <a:pt x="512" y="2038"/>
                  <a:pt x="517" y="2051"/>
                  <a:pt x="519" y="2062"/>
                </a:cubicBezTo>
                <a:cubicBezTo>
                  <a:pt x="521" y="2074"/>
                  <a:pt x="523" y="2089"/>
                  <a:pt x="522" y="2100"/>
                </a:cubicBezTo>
                <a:cubicBezTo>
                  <a:pt x="520" y="2117"/>
                  <a:pt x="526" y="2103"/>
                  <a:pt x="517" y="2141"/>
                </a:cubicBezTo>
                <a:lnTo>
                  <a:pt x="512" y="2147"/>
                </a:lnTo>
                <a:cubicBezTo>
                  <a:pt x="472" y="2130"/>
                  <a:pt x="500" y="2124"/>
                  <a:pt x="490" y="2112"/>
                </a:cubicBezTo>
                <a:cubicBezTo>
                  <a:pt x="490" y="2110"/>
                  <a:pt x="490" y="2107"/>
                  <a:pt x="490" y="2107"/>
                </a:cubicBezTo>
                <a:lnTo>
                  <a:pt x="500" y="2102"/>
                </a:lnTo>
                <a:lnTo>
                  <a:pt x="504" y="2106"/>
                </a:lnTo>
                <a:lnTo>
                  <a:pt x="503" y="2108"/>
                </a:lnTo>
                <a:lnTo>
                  <a:pt x="505" y="2107"/>
                </a:lnTo>
                <a:lnTo>
                  <a:pt x="504" y="2106"/>
                </a:lnTo>
                <a:lnTo>
                  <a:pt x="504" y="2098"/>
                </a:lnTo>
                <a:cubicBezTo>
                  <a:pt x="503" y="2083"/>
                  <a:pt x="502" y="2067"/>
                  <a:pt x="501" y="2054"/>
                </a:cubicBezTo>
                <a:cubicBezTo>
                  <a:pt x="497" y="2048"/>
                  <a:pt x="494" y="2039"/>
                  <a:pt x="492" y="2032"/>
                </a:cubicBezTo>
                <a:lnTo>
                  <a:pt x="496" y="2025"/>
                </a:lnTo>
                <a:lnTo>
                  <a:pt x="506" y="2029"/>
                </a:lnTo>
                <a:close/>
                <a:moveTo>
                  <a:pt x="891" y="2174"/>
                </a:moveTo>
                <a:cubicBezTo>
                  <a:pt x="884" y="2187"/>
                  <a:pt x="878" y="2199"/>
                  <a:pt x="874" y="2208"/>
                </a:cubicBezTo>
                <a:lnTo>
                  <a:pt x="895" y="2210"/>
                </a:lnTo>
                <a:lnTo>
                  <a:pt x="899" y="2209"/>
                </a:lnTo>
                <a:cubicBezTo>
                  <a:pt x="906" y="2211"/>
                  <a:pt x="912" y="2217"/>
                  <a:pt x="915" y="2223"/>
                </a:cubicBezTo>
                <a:lnTo>
                  <a:pt x="913" y="2230"/>
                </a:lnTo>
                <a:lnTo>
                  <a:pt x="902" y="2230"/>
                </a:lnTo>
                <a:lnTo>
                  <a:pt x="882" y="2221"/>
                </a:lnTo>
                <a:lnTo>
                  <a:pt x="877" y="2223"/>
                </a:lnTo>
                <a:lnTo>
                  <a:pt x="863" y="2219"/>
                </a:lnTo>
                <a:cubicBezTo>
                  <a:pt x="849" y="2232"/>
                  <a:pt x="832" y="2244"/>
                  <a:pt x="818" y="2254"/>
                </a:cubicBezTo>
                <a:lnTo>
                  <a:pt x="817" y="2254"/>
                </a:lnTo>
                <a:cubicBezTo>
                  <a:pt x="823" y="2254"/>
                  <a:pt x="832" y="2255"/>
                  <a:pt x="839" y="2255"/>
                </a:cubicBezTo>
                <a:lnTo>
                  <a:pt x="854" y="2236"/>
                </a:lnTo>
                <a:lnTo>
                  <a:pt x="861" y="2235"/>
                </a:lnTo>
                <a:cubicBezTo>
                  <a:pt x="866" y="2237"/>
                  <a:pt x="871" y="2242"/>
                  <a:pt x="873" y="2247"/>
                </a:cubicBezTo>
                <a:cubicBezTo>
                  <a:pt x="871" y="2250"/>
                  <a:pt x="870" y="2253"/>
                  <a:pt x="870" y="2255"/>
                </a:cubicBezTo>
                <a:cubicBezTo>
                  <a:pt x="870" y="2257"/>
                  <a:pt x="871" y="2259"/>
                  <a:pt x="872" y="2260"/>
                </a:cubicBezTo>
                <a:lnTo>
                  <a:pt x="885" y="2269"/>
                </a:lnTo>
                <a:lnTo>
                  <a:pt x="886" y="2278"/>
                </a:lnTo>
                <a:lnTo>
                  <a:pt x="880" y="2282"/>
                </a:lnTo>
                <a:cubicBezTo>
                  <a:pt x="871" y="2278"/>
                  <a:pt x="861" y="2276"/>
                  <a:pt x="854" y="2276"/>
                </a:cubicBezTo>
                <a:lnTo>
                  <a:pt x="853" y="2276"/>
                </a:lnTo>
                <a:lnTo>
                  <a:pt x="853" y="2276"/>
                </a:lnTo>
                <a:lnTo>
                  <a:pt x="852" y="2276"/>
                </a:lnTo>
                <a:lnTo>
                  <a:pt x="852" y="2276"/>
                </a:lnTo>
                <a:lnTo>
                  <a:pt x="840" y="2292"/>
                </a:lnTo>
                <a:lnTo>
                  <a:pt x="840" y="2292"/>
                </a:lnTo>
                <a:lnTo>
                  <a:pt x="839" y="2291"/>
                </a:lnTo>
                <a:lnTo>
                  <a:pt x="840" y="2292"/>
                </a:lnTo>
                <a:lnTo>
                  <a:pt x="840" y="2292"/>
                </a:lnTo>
                <a:cubicBezTo>
                  <a:pt x="847" y="2294"/>
                  <a:pt x="856" y="2299"/>
                  <a:pt x="863" y="2305"/>
                </a:cubicBezTo>
                <a:lnTo>
                  <a:pt x="865" y="2314"/>
                </a:lnTo>
                <a:lnTo>
                  <a:pt x="856" y="2318"/>
                </a:lnTo>
                <a:cubicBezTo>
                  <a:pt x="849" y="2312"/>
                  <a:pt x="840" y="2308"/>
                  <a:pt x="834" y="2308"/>
                </a:cubicBezTo>
                <a:cubicBezTo>
                  <a:pt x="832" y="2308"/>
                  <a:pt x="830" y="2309"/>
                  <a:pt x="830" y="2309"/>
                </a:cubicBezTo>
                <a:lnTo>
                  <a:pt x="809" y="2337"/>
                </a:lnTo>
                <a:lnTo>
                  <a:pt x="798" y="2340"/>
                </a:lnTo>
                <a:lnTo>
                  <a:pt x="790" y="2335"/>
                </a:lnTo>
                <a:cubicBezTo>
                  <a:pt x="782" y="2321"/>
                  <a:pt x="773" y="2305"/>
                  <a:pt x="765" y="2293"/>
                </a:cubicBezTo>
                <a:cubicBezTo>
                  <a:pt x="766" y="2287"/>
                  <a:pt x="771" y="2282"/>
                  <a:pt x="775" y="2280"/>
                </a:cubicBezTo>
                <a:cubicBezTo>
                  <a:pt x="790" y="2284"/>
                  <a:pt x="806" y="2286"/>
                  <a:pt x="819" y="2287"/>
                </a:cubicBezTo>
                <a:lnTo>
                  <a:pt x="828" y="2273"/>
                </a:lnTo>
                <a:lnTo>
                  <a:pt x="829" y="2272"/>
                </a:lnTo>
                <a:cubicBezTo>
                  <a:pt x="820" y="2272"/>
                  <a:pt x="809" y="2270"/>
                  <a:pt x="799" y="2269"/>
                </a:cubicBezTo>
                <a:cubicBezTo>
                  <a:pt x="793" y="2266"/>
                  <a:pt x="788" y="2260"/>
                  <a:pt x="787" y="2255"/>
                </a:cubicBezTo>
                <a:lnTo>
                  <a:pt x="793" y="2246"/>
                </a:lnTo>
                <a:cubicBezTo>
                  <a:pt x="803" y="2240"/>
                  <a:pt x="815" y="2233"/>
                  <a:pt x="825" y="2226"/>
                </a:cubicBezTo>
                <a:cubicBezTo>
                  <a:pt x="829" y="2221"/>
                  <a:pt x="833" y="2217"/>
                  <a:pt x="835" y="2215"/>
                </a:cubicBezTo>
                <a:lnTo>
                  <a:pt x="817" y="2210"/>
                </a:lnTo>
                <a:lnTo>
                  <a:pt x="806" y="2203"/>
                </a:lnTo>
                <a:lnTo>
                  <a:pt x="810" y="2193"/>
                </a:lnTo>
                <a:cubicBezTo>
                  <a:pt x="824" y="2198"/>
                  <a:pt x="839" y="2202"/>
                  <a:pt x="850" y="2202"/>
                </a:cubicBezTo>
                <a:cubicBezTo>
                  <a:pt x="856" y="2197"/>
                  <a:pt x="861" y="2190"/>
                  <a:pt x="866" y="2184"/>
                </a:cubicBezTo>
                <a:cubicBezTo>
                  <a:pt x="867" y="2177"/>
                  <a:pt x="872" y="2169"/>
                  <a:pt x="877" y="2163"/>
                </a:cubicBezTo>
                <a:lnTo>
                  <a:pt x="885" y="2164"/>
                </a:lnTo>
                <a:lnTo>
                  <a:pt x="891" y="2174"/>
                </a:lnTo>
                <a:close/>
                <a:moveTo>
                  <a:pt x="745" y="2147"/>
                </a:moveTo>
                <a:cubicBezTo>
                  <a:pt x="755" y="2156"/>
                  <a:pt x="769" y="2166"/>
                  <a:pt x="781" y="2175"/>
                </a:cubicBezTo>
                <a:lnTo>
                  <a:pt x="784" y="2185"/>
                </a:lnTo>
                <a:cubicBezTo>
                  <a:pt x="782" y="2195"/>
                  <a:pt x="770" y="2200"/>
                  <a:pt x="764" y="2199"/>
                </a:cubicBezTo>
                <a:cubicBezTo>
                  <a:pt x="757" y="2200"/>
                  <a:pt x="750" y="2196"/>
                  <a:pt x="745" y="2191"/>
                </a:cubicBezTo>
                <a:lnTo>
                  <a:pt x="745" y="2190"/>
                </a:lnTo>
                <a:lnTo>
                  <a:pt x="745" y="2189"/>
                </a:lnTo>
                <a:cubicBezTo>
                  <a:pt x="744" y="2183"/>
                  <a:pt x="749" y="2179"/>
                  <a:pt x="753" y="2179"/>
                </a:cubicBezTo>
                <a:cubicBezTo>
                  <a:pt x="742" y="2161"/>
                  <a:pt x="740" y="2166"/>
                  <a:pt x="733" y="2158"/>
                </a:cubicBezTo>
                <a:lnTo>
                  <a:pt x="729" y="2151"/>
                </a:lnTo>
                <a:lnTo>
                  <a:pt x="734" y="2143"/>
                </a:lnTo>
                <a:lnTo>
                  <a:pt x="745" y="2147"/>
                </a:lnTo>
                <a:close/>
                <a:moveTo>
                  <a:pt x="726" y="2216"/>
                </a:moveTo>
                <a:lnTo>
                  <a:pt x="730" y="2224"/>
                </a:lnTo>
                <a:cubicBezTo>
                  <a:pt x="725" y="2234"/>
                  <a:pt x="716" y="2241"/>
                  <a:pt x="706" y="2244"/>
                </a:cubicBezTo>
                <a:cubicBezTo>
                  <a:pt x="703" y="2246"/>
                  <a:pt x="702" y="2249"/>
                  <a:pt x="702" y="2250"/>
                </a:cubicBezTo>
                <a:lnTo>
                  <a:pt x="702" y="2251"/>
                </a:lnTo>
                <a:lnTo>
                  <a:pt x="703" y="2252"/>
                </a:lnTo>
                <a:lnTo>
                  <a:pt x="703" y="2252"/>
                </a:lnTo>
                <a:lnTo>
                  <a:pt x="703" y="2253"/>
                </a:lnTo>
                <a:lnTo>
                  <a:pt x="703" y="2253"/>
                </a:lnTo>
                <a:lnTo>
                  <a:pt x="714" y="2274"/>
                </a:lnTo>
                <a:lnTo>
                  <a:pt x="713" y="2284"/>
                </a:lnTo>
                <a:lnTo>
                  <a:pt x="733" y="2305"/>
                </a:lnTo>
                <a:cubicBezTo>
                  <a:pt x="740" y="2320"/>
                  <a:pt x="751" y="2334"/>
                  <a:pt x="762" y="2344"/>
                </a:cubicBezTo>
                <a:lnTo>
                  <a:pt x="762" y="2347"/>
                </a:lnTo>
                <a:cubicBezTo>
                  <a:pt x="775" y="2377"/>
                  <a:pt x="815" y="2409"/>
                  <a:pt x="859" y="2445"/>
                </a:cubicBezTo>
                <a:lnTo>
                  <a:pt x="850" y="2452"/>
                </a:lnTo>
                <a:cubicBezTo>
                  <a:pt x="838" y="2448"/>
                  <a:pt x="825" y="2443"/>
                  <a:pt x="815" y="2437"/>
                </a:cubicBezTo>
                <a:cubicBezTo>
                  <a:pt x="804" y="2427"/>
                  <a:pt x="790" y="2417"/>
                  <a:pt x="779" y="2409"/>
                </a:cubicBezTo>
                <a:cubicBezTo>
                  <a:pt x="766" y="2398"/>
                  <a:pt x="754" y="2382"/>
                  <a:pt x="745" y="2368"/>
                </a:cubicBezTo>
                <a:cubicBezTo>
                  <a:pt x="727" y="2331"/>
                  <a:pt x="717" y="2324"/>
                  <a:pt x="703" y="2302"/>
                </a:cubicBezTo>
                <a:cubicBezTo>
                  <a:pt x="692" y="2295"/>
                  <a:pt x="679" y="2289"/>
                  <a:pt x="668" y="2284"/>
                </a:cubicBezTo>
                <a:cubicBezTo>
                  <a:pt x="662" y="2282"/>
                  <a:pt x="657" y="2276"/>
                  <a:pt x="655" y="2271"/>
                </a:cubicBezTo>
                <a:cubicBezTo>
                  <a:pt x="655" y="2265"/>
                  <a:pt x="661" y="2262"/>
                  <a:pt x="666" y="2262"/>
                </a:cubicBezTo>
                <a:cubicBezTo>
                  <a:pt x="673" y="2266"/>
                  <a:pt x="682" y="2268"/>
                  <a:pt x="688" y="2268"/>
                </a:cubicBezTo>
                <a:lnTo>
                  <a:pt x="686" y="2268"/>
                </a:lnTo>
                <a:cubicBezTo>
                  <a:pt x="673" y="2244"/>
                  <a:pt x="684" y="2260"/>
                  <a:pt x="680" y="2253"/>
                </a:cubicBezTo>
                <a:cubicBezTo>
                  <a:pt x="680" y="2245"/>
                  <a:pt x="683" y="2237"/>
                  <a:pt x="687" y="2232"/>
                </a:cubicBezTo>
                <a:cubicBezTo>
                  <a:pt x="693" y="2227"/>
                  <a:pt x="700" y="2223"/>
                  <a:pt x="703" y="2221"/>
                </a:cubicBezTo>
                <a:cubicBezTo>
                  <a:pt x="695" y="2218"/>
                  <a:pt x="684" y="2214"/>
                  <a:pt x="674" y="2210"/>
                </a:cubicBezTo>
                <a:cubicBezTo>
                  <a:pt x="673" y="2206"/>
                  <a:pt x="670" y="2202"/>
                  <a:pt x="668" y="2199"/>
                </a:cubicBezTo>
                <a:lnTo>
                  <a:pt x="674" y="2192"/>
                </a:lnTo>
                <a:cubicBezTo>
                  <a:pt x="686" y="2196"/>
                  <a:pt x="702" y="2202"/>
                  <a:pt x="715" y="2206"/>
                </a:cubicBezTo>
                <a:lnTo>
                  <a:pt x="726" y="2216"/>
                </a:lnTo>
                <a:close/>
                <a:moveTo>
                  <a:pt x="806" y="2305"/>
                </a:moveTo>
                <a:cubicBezTo>
                  <a:pt x="801" y="2304"/>
                  <a:pt x="807" y="2304"/>
                  <a:pt x="791" y="2303"/>
                </a:cubicBezTo>
                <a:lnTo>
                  <a:pt x="799" y="2314"/>
                </a:lnTo>
                <a:lnTo>
                  <a:pt x="806" y="2305"/>
                </a:lnTo>
                <a:close/>
                <a:moveTo>
                  <a:pt x="799" y="2314"/>
                </a:moveTo>
                <a:lnTo>
                  <a:pt x="799" y="2315"/>
                </a:lnTo>
                <a:lnTo>
                  <a:pt x="799" y="2315"/>
                </a:lnTo>
                <a:lnTo>
                  <a:pt x="799" y="2314"/>
                </a:lnTo>
                <a:close/>
                <a:moveTo>
                  <a:pt x="1261" y="2315"/>
                </a:moveTo>
                <a:cubicBezTo>
                  <a:pt x="1268" y="2319"/>
                  <a:pt x="1277" y="2322"/>
                  <a:pt x="1285" y="2324"/>
                </a:cubicBezTo>
                <a:cubicBezTo>
                  <a:pt x="1286" y="2328"/>
                  <a:pt x="1286" y="2333"/>
                  <a:pt x="1286" y="2335"/>
                </a:cubicBezTo>
                <a:cubicBezTo>
                  <a:pt x="1286" y="2349"/>
                  <a:pt x="1281" y="2363"/>
                  <a:pt x="1273" y="2372"/>
                </a:cubicBezTo>
                <a:lnTo>
                  <a:pt x="1254" y="2396"/>
                </a:lnTo>
                <a:cubicBezTo>
                  <a:pt x="1243" y="2406"/>
                  <a:pt x="1229" y="2421"/>
                  <a:pt x="1217" y="2435"/>
                </a:cubicBezTo>
                <a:cubicBezTo>
                  <a:pt x="1215" y="2435"/>
                  <a:pt x="1213" y="2435"/>
                  <a:pt x="1213" y="2435"/>
                </a:cubicBezTo>
                <a:cubicBezTo>
                  <a:pt x="1207" y="2435"/>
                  <a:pt x="1202" y="2434"/>
                  <a:pt x="1198" y="2433"/>
                </a:cubicBezTo>
                <a:lnTo>
                  <a:pt x="1198" y="2432"/>
                </a:lnTo>
                <a:lnTo>
                  <a:pt x="1198" y="2432"/>
                </a:lnTo>
                <a:lnTo>
                  <a:pt x="1198" y="2431"/>
                </a:lnTo>
                <a:lnTo>
                  <a:pt x="1197" y="2431"/>
                </a:lnTo>
                <a:lnTo>
                  <a:pt x="1198" y="2431"/>
                </a:lnTo>
                <a:lnTo>
                  <a:pt x="1198" y="2430"/>
                </a:lnTo>
                <a:lnTo>
                  <a:pt x="1198" y="2430"/>
                </a:lnTo>
                <a:lnTo>
                  <a:pt x="1198" y="2429"/>
                </a:lnTo>
                <a:lnTo>
                  <a:pt x="1198" y="2428"/>
                </a:lnTo>
                <a:cubicBezTo>
                  <a:pt x="1199" y="2426"/>
                  <a:pt x="1200" y="2424"/>
                  <a:pt x="1200" y="2424"/>
                </a:cubicBezTo>
                <a:lnTo>
                  <a:pt x="1199" y="2422"/>
                </a:lnTo>
                <a:cubicBezTo>
                  <a:pt x="1197" y="2424"/>
                  <a:pt x="1197" y="2426"/>
                  <a:pt x="1197" y="2427"/>
                </a:cubicBezTo>
                <a:cubicBezTo>
                  <a:pt x="1197" y="2428"/>
                  <a:pt x="1197" y="2431"/>
                  <a:pt x="1197" y="2431"/>
                </a:cubicBezTo>
                <a:cubicBezTo>
                  <a:pt x="1195" y="2435"/>
                  <a:pt x="1193" y="2441"/>
                  <a:pt x="1193" y="2445"/>
                </a:cubicBezTo>
                <a:cubicBezTo>
                  <a:pt x="1193" y="2447"/>
                  <a:pt x="1193" y="2449"/>
                  <a:pt x="1194" y="2450"/>
                </a:cubicBezTo>
                <a:cubicBezTo>
                  <a:pt x="1201" y="2453"/>
                  <a:pt x="1211" y="2457"/>
                  <a:pt x="1219" y="2460"/>
                </a:cubicBezTo>
                <a:cubicBezTo>
                  <a:pt x="1222" y="2464"/>
                  <a:pt x="1222" y="2469"/>
                  <a:pt x="1222" y="2471"/>
                </a:cubicBezTo>
                <a:cubicBezTo>
                  <a:pt x="1222" y="2473"/>
                  <a:pt x="1222" y="2477"/>
                  <a:pt x="1221" y="2478"/>
                </a:cubicBezTo>
                <a:cubicBezTo>
                  <a:pt x="1205" y="2490"/>
                  <a:pt x="1225" y="2482"/>
                  <a:pt x="1184" y="2503"/>
                </a:cubicBezTo>
                <a:lnTo>
                  <a:pt x="1180" y="2511"/>
                </a:lnTo>
                <a:cubicBezTo>
                  <a:pt x="1178" y="2511"/>
                  <a:pt x="1175" y="2511"/>
                  <a:pt x="1174" y="2511"/>
                </a:cubicBezTo>
                <a:cubicBezTo>
                  <a:pt x="1165" y="2511"/>
                  <a:pt x="1155" y="2514"/>
                  <a:pt x="1150" y="2517"/>
                </a:cubicBezTo>
                <a:cubicBezTo>
                  <a:pt x="1149" y="2517"/>
                  <a:pt x="1147" y="2517"/>
                  <a:pt x="1147" y="2517"/>
                </a:cubicBezTo>
                <a:lnTo>
                  <a:pt x="1149" y="2518"/>
                </a:lnTo>
                <a:lnTo>
                  <a:pt x="1149" y="2518"/>
                </a:lnTo>
                <a:lnTo>
                  <a:pt x="1150" y="2517"/>
                </a:lnTo>
                <a:cubicBezTo>
                  <a:pt x="1150" y="2518"/>
                  <a:pt x="1153" y="2518"/>
                  <a:pt x="1153" y="2518"/>
                </a:cubicBezTo>
                <a:cubicBezTo>
                  <a:pt x="1156" y="2518"/>
                  <a:pt x="1161" y="2517"/>
                  <a:pt x="1163" y="2516"/>
                </a:cubicBezTo>
                <a:cubicBezTo>
                  <a:pt x="1174" y="2515"/>
                  <a:pt x="1186" y="2514"/>
                  <a:pt x="1196" y="2514"/>
                </a:cubicBezTo>
                <a:cubicBezTo>
                  <a:pt x="1200" y="2514"/>
                  <a:pt x="1206" y="2514"/>
                  <a:pt x="1208" y="2514"/>
                </a:cubicBezTo>
                <a:lnTo>
                  <a:pt x="1220" y="2522"/>
                </a:lnTo>
                <a:lnTo>
                  <a:pt x="1220" y="2522"/>
                </a:lnTo>
                <a:cubicBezTo>
                  <a:pt x="1236" y="2528"/>
                  <a:pt x="1176" y="2565"/>
                  <a:pt x="1176" y="2557"/>
                </a:cubicBezTo>
                <a:cubicBezTo>
                  <a:pt x="1173" y="2558"/>
                  <a:pt x="1168" y="2557"/>
                  <a:pt x="1165" y="2555"/>
                </a:cubicBezTo>
                <a:lnTo>
                  <a:pt x="1162" y="2548"/>
                </a:lnTo>
                <a:cubicBezTo>
                  <a:pt x="1172" y="2542"/>
                  <a:pt x="1182" y="2535"/>
                  <a:pt x="1189" y="2531"/>
                </a:cubicBezTo>
                <a:lnTo>
                  <a:pt x="1189" y="2531"/>
                </a:lnTo>
                <a:lnTo>
                  <a:pt x="1190" y="2531"/>
                </a:lnTo>
                <a:lnTo>
                  <a:pt x="1190" y="2531"/>
                </a:lnTo>
                <a:lnTo>
                  <a:pt x="1191" y="2531"/>
                </a:lnTo>
                <a:lnTo>
                  <a:pt x="1192" y="2531"/>
                </a:lnTo>
                <a:lnTo>
                  <a:pt x="1191" y="2529"/>
                </a:lnTo>
                <a:cubicBezTo>
                  <a:pt x="1190" y="2530"/>
                  <a:pt x="1189" y="2531"/>
                  <a:pt x="1189" y="2531"/>
                </a:cubicBezTo>
                <a:cubicBezTo>
                  <a:pt x="1175" y="2532"/>
                  <a:pt x="1159" y="2534"/>
                  <a:pt x="1149" y="2535"/>
                </a:cubicBezTo>
                <a:cubicBezTo>
                  <a:pt x="1137" y="2535"/>
                  <a:pt x="1125" y="2530"/>
                  <a:pt x="1118" y="2522"/>
                </a:cubicBezTo>
                <a:lnTo>
                  <a:pt x="1120" y="2512"/>
                </a:lnTo>
                <a:cubicBezTo>
                  <a:pt x="1213" y="2464"/>
                  <a:pt x="1134" y="2495"/>
                  <a:pt x="1161" y="2477"/>
                </a:cubicBezTo>
                <a:cubicBezTo>
                  <a:pt x="1165" y="2473"/>
                  <a:pt x="1167" y="2469"/>
                  <a:pt x="1167" y="2467"/>
                </a:cubicBezTo>
                <a:lnTo>
                  <a:pt x="1133" y="2459"/>
                </a:lnTo>
                <a:lnTo>
                  <a:pt x="1132" y="2451"/>
                </a:lnTo>
                <a:lnTo>
                  <a:pt x="1139" y="2448"/>
                </a:lnTo>
                <a:cubicBezTo>
                  <a:pt x="1146" y="2449"/>
                  <a:pt x="1154" y="2450"/>
                  <a:pt x="1159" y="2450"/>
                </a:cubicBezTo>
                <a:cubicBezTo>
                  <a:pt x="1164" y="2450"/>
                  <a:pt x="1169" y="2449"/>
                  <a:pt x="1172" y="2449"/>
                </a:cubicBezTo>
                <a:cubicBezTo>
                  <a:pt x="1174" y="2442"/>
                  <a:pt x="1175" y="2434"/>
                  <a:pt x="1176" y="2427"/>
                </a:cubicBezTo>
                <a:lnTo>
                  <a:pt x="1175" y="2426"/>
                </a:lnTo>
                <a:cubicBezTo>
                  <a:pt x="1164" y="2432"/>
                  <a:pt x="1162" y="2427"/>
                  <a:pt x="1156" y="2429"/>
                </a:cubicBezTo>
                <a:cubicBezTo>
                  <a:pt x="1147" y="2429"/>
                  <a:pt x="1137" y="2428"/>
                  <a:pt x="1130" y="2427"/>
                </a:cubicBezTo>
                <a:cubicBezTo>
                  <a:pt x="1124" y="2420"/>
                  <a:pt x="1121" y="2411"/>
                  <a:pt x="1121" y="2403"/>
                </a:cubicBezTo>
                <a:cubicBezTo>
                  <a:pt x="1121" y="2401"/>
                  <a:pt x="1122" y="2399"/>
                  <a:pt x="1122" y="2398"/>
                </a:cubicBezTo>
                <a:cubicBezTo>
                  <a:pt x="1122" y="2378"/>
                  <a:pt x="1123" y="2354"/>
                  <a:pt x="1124" y="2334"/>
                </a:cubicBezTo>
                <a:lnTo>
                  <a:pt x="1128" y="2329"/>
                </a:lnTo>
                <a:cubicBezTo>
                  <a:pt x="1135" y="2330"/>
                  <a:pt x="1143" y="2334"/>
                  <a:pt x="1148" y="2338"/>
                </a:cubicBezTo>
                <a:cubicBezTo>
                  <a:pt x="1148" y="2343"/>
                  <a:pt x="1148" y="2350"/>
                  <a:pt x="1148" y="2354"/>
                </a:cubicBezTo>
                <a:cubicBezTo>
                  <a:pt x="1148" y="2358"/>
                  <a:pt x="1148" y="2364"/>
                  <a:pt x="1148" y="2367"/>
                </a:cubicBezTo>
                <a:cubicBezTo>
                  <a:pt x="1148" y="2367"/>
                  <a:pt x="1143" y="2367"/>
                  <a:pt x="1143" y="2367"/>
                </a:cubicBezTo>
                <a:lnTo>
                  <a:pt x="1142" y="2375"/>
                </a:lnTo>
                <a:lnTo>
                  <a:pt x="1146" y="2378"/>
                </a:lnTo>
                <a:cubicBezTo>
                  <a:pt x="1146" y="2380"/>
                  <a:pt x="1145" y="2386"/>
                  <a:pt x="1145" y="2387"/>
                </a:cubicBezTo>
                <a:cubicBezTo>
                  <a:pt x="1144" y="2389"/>
                  <a:pt x="1144" y="2392"/>
                  <a:pt x="1144" y="2393"/>
                </a:cubicBezTo>
                <a:cubicBezTo>
                  <a:pt x="1144" y="2400"/>
                  <a:pt x="1146" y="2407"/>
                  <a:pt x="1149" y="2412"/>
                </a:cubicBezTo>
                <a:lnTo>
                  <a:pt x="1157" y="2415"/>
                </a:lnTo>
                <a:cubicBezTo>
                  <a:pt x="1166" y="2414"/>
                  <a:pt x="1175" y="2412"/>
                  <a:pt x="1182" y="2409"/>
                </a:cubicBezTo>
                <a:lnTo>
                  <a:pt x="1184" y="2402"/>
                </a:lnTo>
                <a:lnTo>
                  <a:pt x="1178" y="2400"/>
                </a:lnTo>
                <a:cubicBezTo>
                  <a:pt x="1180" y="2391"/>
                  <a:pt x="1185" y="2384"/>
                  <a:pt x="1191" y="2382"/>
                </a:cubicBezTo>
                <a:cubicBezTo>
                  <a:pt x="1192" y="2381"/>
                  <a:pt x="1193" y="2378"/>
                  <a:pt x="1192" y="2378"/>
                </a:cubicBezTo>
                <a:lnTo>
                  <a:pt x="1192" y="2377"/>
                </a:lnTo>
                <a:lnTo>
                  <a:pt x="1192" y="2377"/>
                </a:lnTo>
                <a:cubicBezTo>
                  <a:pt x="1183" y="2380"/>
                  <a:pt x="1171" y="2382"/>
                  <a:pt x="1160" y="2382"/>
                </a:cubicBezTo>
                <a:cubicBezTo>
                  <a:pt x="1157" y="2382"/>
                  <a:pt x="1152" y="2381"/>
                  <a:pt x="1150" y="2381"/>
                </a:cubicBezTo>
                <a:lnTo>
                  <a:pt x="1146" y="2378"/>
                </a:lnTo>
                <a:cubicBezTo>
                  <a:pt x="1147" y="2375"/>
                  <a:pt x="1148" y="2368"/>
                  <a:pt x="1148" y="2367"/>
                </a:cubicBezTo>
                <a:cubicBezTo>
                  <a:pt x="1164" y="2366"/>
                  <a:pt x="1182" y="2364"/>
                  <a:pt x="1196" y="2361"/>
                </a:cubicBezTo>
                <a:lnTo>
                  <a:pt x="1200" y="2340"/>
                </a:lnTo>
                <a:lnTo>
                  <a:pt x="1201" y="2340"/>
                </a:lnTo>
                <a:lnTo>
                  <a:pt x="1203" y="2340"/>
                </a:lnTo>
                <a:lnTo>
                  <a:pt x="1204" y="2340"/>
                </a:lnTo>
                <a:lnTo>
                  <a:pt x="1205" y="2340"/>
                </a:lnTo>
                <a:lnTo>
                  <a:pt x="1206" y="2340"/>
                </a:lnTo>
                <a:lnTo>
                  <a:pt x="1207" y="2340"/>
                </a:lnTo>
                <a:cubicBezTo>
                  <a:pt x="1225" y="2351"/>
                  <a:pt x="1212" y="2356"/>
                  <a:pt x="1217" y="2361"/>
                </a:cubicBezTo>
                <a:cubicBezTo>
                  <a:pt x="1223" y="2361"/>
                  <a:pt x="1230" y="2366"/>
                  <a:pt x="1235" y="2374"/>
                </a:cubicBezTo>
                <a:cubicBezTo>
                  <a:pt x="1227" y="2384"/>
                  <a:pt x="1217" y="2391"/>
                  <a:pt x="1209" y="2394"/>
                </a:cubicBezTo>
                <a:lnTo>
                  <a:pt x="1206" y="2405"/>
                </a:lnTo>
                <a:lnTo>
                  <a:pt x="1205" y="2405"/>
                </a:lnTo>
                <a:lnTo>
                  <a:pt x="1206" y="2405"/>
                </a:lnTo>
                <a:lnTo>
                  <a:pt x="1206" y="2405"/>
                </a:lnTo>
                <a:lnTo>
                  <a:pt x="1221" y="2402"/>
                </a:lnTo>
                <a:cubicBezTo>
                  <a:pt x="1239" y="2379"/>
                  <a:pt x="1263" y="2351"/>
                  <a:pt x="1262" y="2337"/>
                </a:cubicBezTo>
                <a:cubicBezTo>
                  <a:pt x="1260" y="2334"/>
                  <a:pt x="1255" y="2332"/>
                  <a:pt x="1253" y="2333"/>
                </a:cubicBezTo>
                <a:lnTo>
                  <a:pt x="1252" y="2333"/>
                </a:lnTo>
                <a:lnTo>
                  <a:pt x="1251" y="2333"/>
                </a:lnTo>
                <a:lnTo>
                  <a:pt x="1251" y="2333"/>
                </a:lnTo>
                <a:lnTo>
                  <a:pt x="1250" y="2333"/>
                </a:lnTo>
                <a:lnTo>
                  <a:pt x="1249" y="2333"/>
                </a:lnTo>
                <a:cubicBezTo>
                  <a:pt x="1236" y="2338"/>
                  <a:pt x="1218" y="2340"/>
                  <a:pt x="1207" y="2340"/>
                </a:cubicBezTo>
                <a:lnTo>
                  <a:pt x="1201" y="2339"/>
                </a:lnTo>
                <a:lnTo>
                  <a:pt x="1200" y="2340"/>
                </a:lnTo>
                <a:cubicBezTo>
                  <a:pt x="1192" y="2340"/>
                  <a:pt x="1176" y="2337"/>
                  <a:pt x="1168" y="2335"/>
                </a:cubicBezTo>
                <a:lnTo>
                  <a:pt x="1170" y="2326"/>
                </a:lnTo>
                <a:cubicBezTo>
                  <a:pt x="1193" y="2324"/>
                  <a:pt x="1219" y="2320"/>
                  <a:pt x="1239" y="2316"/>
                </a:cubicBezTo>
                <a:cubicBezTo>
                  <a:pt x="1241" y="2316"/>
                  <a:pt x="1245" y="2316"/>
                  <a:pt x="1246" y="2316"/>
                </a:cubicBezTo>
                <a:cubicBezTo>
                  <a:pt x="1251" y="2316"/>
                  <a:pt x="1257" y="2316"/>
                  <a:pt x="1261" y="2315"/>
                </a:cubicBezTo>
                <a:close/>
                <a:moveTo>
                  <a:pt x="1108" y="2304"/>
                </a:moveTo>
                <a:lnTo>
                  <a:pt x="1110" y="2310"/>
                </a:lnTo>
                <a:cubicBezTo>
                  <a:pt x="1104" y="2301"/>
                  <a:pt x="1061" y="2414"/>
                  <a:pt x="1061" y="2434"/>
                </a:cubicBezTo>
                <a:lnTo>
                  <a:pt x="1055" y="2437"/>
                </a:lnTo>
                <a:lnTo>
                  <a:pt x="1059" y="2440"/>
                </a:lnTo>
                <a:lnTo>
                  <a:pt x="1060" y="2439"/>
                </a:lnTo>
                <a:lnTo>
                  <a:pt x="1060" y="2437"/>
                </a:lnTo>
                <a:lnTo>
                  <a:pt x="1060" y="2436"/>
                </a:lnTo>
                <a:lnTo>
                  <a:pt x="1060" y="2435"/>
                </a:lnTo>
                <a:lnTo>
                  <a:pt x="1061" y="2434"/>
                </a:lnTo>
                <a:lnTo>
                  <a:pt x="1068" y="2431"/>
                </a:lnTo>
                <a:cubicBezTo>
                  <a:pt x="1071" y="2425"/>
                  <a:pt x="1077" y="2420"/>
                  <a:pt x="1082" y="2416"/>
                </a:cubicBezTo>
                <a:lnTo>
                  <a:pt x="1087" y="2408"/>
                </a:lnTo>
                <a:lnTo>
                  <a:pt x="1096" y="2405"/>
                </a:lnTo>
                <a:lnTo>
                  <a:pt x="1100" y="2413"/>
                </a:lnTo>
                <a:cubicBezTo>
                  <a:pt x="1096" y="2421"/>
                  <a:pt x="1091" y="2427"/>
                  <a:pt x="1087" y="2431"/>
                </a:cubicBezTo>
                <a:cubicBezTo>
                  <a:pt x="1075" y="2448"/>
                  <a:pt x="1061" y="2470"/>
                  <a:pt x="1050" y="2485"/>
                </a:cubicBezTo>
                <a:cubicBezTo>
                  <a:pt x="1045" y="2493"/>
                  <a:pt x="1041" y="2502"/>
                  <a:pt x="1040" y="2510"/>
                </a:cubicBezTo>
                <a:cubicBezTo>
                  <a:pt x="1025" y="2527"/>
                  <a:pt x="1032" y="2514"/>
                  <a:pt x="1027" y="2519"/>
                </a:cubicBezTo>
                <a:cubicBezTo>
                  <a:pt x="1023" y="2519"/>
                  <a:pt x="1018" y="2516"/>
                  <a:pt x="1015" y="2513"/>
                </a:cubicBezTo>
                <a:lnTo>
                  <a:pt x="1015" y="2500"/>
                </a:lnTo>
                <a:cubicBezTo>
                  <a:pt x="1022" y="2479"/>
                  <a:pt x="1028" y="2456"/>
                  <a:pt x="1033" y="2437"/>
                </a:cubicBezTo>
                <a:lnTo>
                  <a:pt x="1029" y="2430"/>
                </a:lnTo>
                <a:lnTo>
                  <a:pt x="1023" y="2412"/>
                </a:lnTo>
                <a:lnTo>
                  <a:pt x="1023" y="2412"/>
                </a:lnTo>
                <a:cubicBezTo>
                  <a:pt x="1022" y="2400"/>
                  <a:pt x="1019" y="2387"/>
                  <a:pt x="1016" y="2376"/>
                </a:cubicBezTo>
                <a:lnTo>
                  <a:pt x="1016" y="2376"/>
                </a:lnTo>
                <a:cubicBezTo>
                  <a:pt x="1016" y="2368"/>
                  <a:pt x="1022" y="2362"/>
                  <a:pt x="1029" y="2360"/>
                </a:cubicBezTo>
                <a:cubicBezTo>
                  <a:pt x="1039" y="2355"/>
                  <a:pt x="1050" y="2353"/>
                  <a:pt x="1059" y="2353"/>
                </a:cubicBezTo>
                <a:lnTo>
                  <a:pt x="1059" y="2353"/>
                </a:lnTo>
                <a:lnTo>
                  <a:pt x="1060" y="2353"/>
                </a:lnTo>
                <a:lnTo>
                  <a:pt x="1060" y="2353"/>
                </a:lnTo>
                <a:lnTo>
                  <a:pt x="1061" y="2353"/>
                </a:lnTo>
                <a:lnTo>
                  <a:pt x="1062" y="2353"/>
                </a:lnTo>
                <a:cubicBezTo>
                  <a:pt x="1067" y="2343"/>
                  <a:pt x="1072" y="2330"/>
                  <a:pt x="1076" y="2320"/>
                </a:cubicBezTo>
                <a:cubicBezTo>
                  <a:pt x="1069" y="2321"/>
                  <a:pt x="1059" y="2324"/>
                  <a:pt x="1049" y="2328"/>
                </a:cubicBezTo>
                <a:cubicBezTo>
                  <a:pt x="1048" y="2328"/>
                  <a:pt x="1046" y="2328"/>
                  <a:pt x="1045" y="2328"/>
                </a:cubicBezTo>
                <a:cubicBezTo>
                  <a:pt x="1037" y="2328"/>
                  <a:pt x="1030" y="2325"/>
                  <a:pt x="1025" y="2321"/>
                </a:cubicBezTo>
                <a:lnTo>
                  <a:pt x="1028" y="2311"/>
                </a:lnTo>
                <a:cubicBezTo>
                  <a:pt x="1031" y="2311"/>
                  <a:pt x="1035" y="2312"/>
                  <a:pt x="1037" y="2312"/>
                </a:cubicBezTo>
                <a:cubicBezTo>
                  <a:pt x="1042" y="2312"/>
                  <a:pt x="1049" y="2311"/>
                  <a:pt x="1053" y="2310"/>
                </a:cubicBezTo>
                <a:lnTo>
                  <a:pt x="1064" y="2306"/>
                </a:lnTo>
                <a:cubicBezTo>
                  <a:pt x="1074" y="2304"/>
                  <a:pt x="1087" y="2301"/>
                  <a:pt x="1098" y="2297"/>
                </a:cubicBezTo>
                <a:lnTo>
                  <a:pt x="1108" y="2304"/>
                </a:lnTo>
                <a:close/>
                <a:moveTo>
                  <a:pt x="1054" y="2373"/>
                </a:moveTo>
                <a:lnTo>
                  <a:pt x="1053" y="2373"/>
                </a:lnTo>
                <a:lnTo>
                  <a:pt x="1053" y="2373"/>
                </a:lnTo>
                <a:lnTo>
                  <a:pt x="1054" y="2373"/>
                </a:lnTo>
                <a:close/>
                <a:moveTo>
                  <a:pt x="1053" y="2373"/>
                </a:moveTo>
                <a:cubicBezTo>
                  <a:pt x="1028" y="2375"/>
                  <a:pt x="1042" y="2378"/>
                  <a:pt x="1036" y="2381"/>
                </a:cubicBezTo>
                <a:lnTo>
                  <a:pt x="1041" y="2410"/>
                </a:lnTo>
                <a:cubicBezTo>
                  <a:pt x="1047" y="2399"/>
                  <a:pt x="1051" y="2384"/>
                  <a:pt x="1053" y="2373"/>
                </a:cubicBezTo>
                <a:close/>
                <a:moveTo>
                  <a:pt x="1196" y="2469"/>
                </a:moveTo>
                <a:cubicBezTo>
                  <a:pt x="1194" y="2468"/>
                  <a:pt x="1191" y="2468"/>
                  <a:pt x="1191" y="2468"/>
                </a:cubicBezTo>
                <a:cubicBezTo>
                  <a:pt x="1190" y="2468"/>
                  <a:pt x="1189" y="2468"/>
                  <a:pt x="1188" y="2468"/>
                </a:cubicBezTo>
                <a:lnTo>
                  <a:pt x="1185" y="2482"/>
                </a:lnTo>
                <a:lnTo>
                  <a:pt x="1186" y="2481"/>
                </a:lnTo>
                <a:lnTo>
                  <a:pt x="1198" y="2471"/>
                </a:lnTo>
                <a:lnTo>
                  <a:pt x="1198" y="2471"/>
                </a:lnTo>
                <a:lnTo>
                  <a:pt x="1196" y="2469"/>
                </a:lnTo>
                <a:close/>
                <a:moveTo>
                  <a:pt x="1513" y="2365"/>
                </a:moveTo>
                <a:cubicBezTo>
                  <a:pt x="1516" y="2365"/>
                  <a:pt x="1521" y="2364"/>
                  <a:pt x="1523" y="2364"/>
                </a:cubicBezTo>
                <a:cubicBezTo>
                  <a:pt x="1531" y="2364"/>
                  <a:pt x="1541" y="2366"/>
                  <a:pt x="1548" y="2369"/>
                </a:cubicBezTo>
                <a:lnTo>
                  <a:pt x="1549" y="2386"/>
                </a:lnTo>
                <a:cubicBezTo>
                  <a:pt x="1543" y="2405"/>
                  <a:pt x="1539" y="2421"/>
                  <a:pt x="1536" y="2432"/>
                </a:cubicBezTo>
                <a:cubicBezTo>
                  <a:pt x="1553" y="2422"/>
                  <a:pt x="1595" y="2407"/>
                  <a:pt x="1643" y="2407"/>
                </a:cubicBezTo>
                <a:cubicBezTo>
                  <a:pt x="1644" y="2410"/>
                  <a:pt x="1645" y="2414"/>
                  <a:pt x="1645" y="2416"/>
                </a:cubicBezTo>
                <a:cubicBezTo>
                  <a:pt x="1645" y="2419"/>
                  <a:pt x="1643" y="2422"/>
                  <a:pt x="1642" y="2424"/>
                </a:cubicBezTo>
                <a:cubicBezTo>
                  <a:pt x="1635" y="2427"/>
                  <a:pt x="1629" y="2431"/>
                  <a:pt x="1625" y="2434"/>
                </a:cubicBezTo>
                <a:cubicBezTo>
                  <a:pt x="1618" y="2438"/>
                  <a:pt x="1610" y="2440"/>
                  <a:pt x="1604" y="2440"/>
                </a:cubicBezTo>
                <a:cubicBezTo>
                  <a:pt x="1602" y="2440"/>
                  <a:pt x="1600" y="2440"/>
                  <a:pt x="1599" y="2440"/>
                </a:cubicBezTo>
                <a:lnTo>
                  <a:pt x="1597" y="2431"/>
                </a:lnTo>
                <a:lnTo>
                  <a:pt x="1603" y="2427"/>
                </a:lnTo>
                <a:lnTo>
                  <a:pt x="1607" y="2427"/>
                </a:lnTo>
                <a:lnTo>
                  <a:pt x="1606" y="2425"/>
                </a:lnTo>
                <a:lnTo>
                  <a:pt x="1603" y="2427"/>
                </a:lnTo>
                <a:lnTo>
                  <a:pt x="1571" y="2430"/>
                </a:lnTo>
                <a:cubicBezTo>
                  <a:pt x="1554" y="2440"/>
                  <a:pt x="1534" y="2449"/>
                  <a:pt x="1517" y="2455"/>
                </a:cubicBezTo>
                <a:cubicBezTo>
                  <a:pt x="1504" y="2464"/>
                  <a:pt x="1490" y="2473"/>
                  <a:pt x="1477" y="2480"/>
                </a:cubicBezTo>
                <a:cubicBezTo>
                  <a:pt x="1467" y="2485"/>
                  <a:pt x="1454" y="2491"/>
                  <a:pt x="1444" y="2496"/>
                </a:cubicBezTo>
                <a:cubicBezTo>
                  <a:pt x="1437" y="2498"/>
                  <a:pt x="1427" y="2500"/>
                  <a:pt x="1420" y="2500"/>
                </a:cubicBezTo>
                <a:cubicBezTo>
                  <a:pt x="1415" y="2500"/>
                  <a:pt x="1407" y="2499"/>
                  <a:pt x="1403" y="2498"/>
                </a:cubicBezTo>
                <a:cubicBezTo>
                  <a:pt x="1401" y="2496"/>
                  <a:pt x="1400" y="2493"/>
                  <a:pt x="1400" y="2492"/>
                </a:cubicBezTo>
                <a:cubicBezTo>
                  <a:pt x="1400" y="2489"/>
                  <a:pt x="1402" y="2486"/>
                  <a:pt x="1403" y="2485"/>
                </a:cubicBezTo>
                <a:cubicBezTo>
                  <a:pt x="1414" y="2484"/>
                  <a:pt x="1427" y="2483"/>
                  <a:pt x="1436" y="2481"/>
                </a:cubicBezTo>
                <a:cubicBezTo>
                  <a:pt x="1462" y="2472"/>
                  <a:pt x="1489" y="2458"/>
                  <a:pt x="1509" y="2443"/>
                </a:cubicBezTo>
                <a:cubicBezTo>
                  <a:pt x="1513" y="2432"/>
                  <a:pt x="1518" y="2417"/>
                  <a:pt x="1522" y="2406"/>
                </a:cubicBezTo>
                <a:lnTo>
                  <a:pt x="1525" y="2385"/>
                </a:lnTo>
                <a:cubicBezTo>
                  <a:pt x="1512" y="2388"/>
                  <a:pt x="1496" y="2395"/>
                  <a:pt x="1482" y="2403"/>
                </a:cubicBezTo>
                <a:cubicBezTo>
                  <a:pt x="1479" y="2404"/>
                  <a:pt x="1474" y="2405"/>
                  <a:pt x="1471" y="2405"/>
                </a:cubicBezTo>
                <a:cubicBezTo>
                  <a:pt x="1466" y="2405"/>
                  <a:pt x="1459" y="2403"/>
                  <a:pt x="1454" y="2400"/>
                </a:cubicBezTo>
                <a:lnTo>
                  <a:pt x="1452" y="2390"/>
                </a:lnTo>
                <a:lnTo>
                  <a:pt x="1463" y="2384"/>
                </a:lnTo>
                <a:cubicBezTo>
                  <a:pt x="1472" y="2392"/>
                  <a:pt x="1470" y="2387"/>
                  <a:pt x="1474" y="2389"/>
                </a:cubicBezTo>
                <a:cubicBezTo>
                  <a:pt x="1494" y="2377"/>
                  <a:pt x="1452" y="2410"/>
                  <a:pt x="1513" y="2365"/>
                </a:cubicBezTo>
                <a:close/>
                <a:moveTo>
                  <a:pt x="1784" y="2192"/>
                </a:moveTo>
                <a:lnTo>
                  <a:pt x="1797" y="2188"/>
                </a:lnTo>
                <a:lnTo>
                  <a:pt x="1818" y="2188"/>
                </a:lnTo>
                <a:lnTo>
                  <a:pt x="1840" y="2194"/>
                </a:lnTo>
                <a:cubicBezTo>
                  <a:pt x="1841" y="2215"/>
                  <a:pt x="1849" y="2233"/>
                  <a:pt x="1859" y="2245"/>
                </a:cubicBezTo>
                <a:lnTo>
                  <a:pt x="1860" y="2245"/>
                </a:lnTo>
                <a:cubicBezTo>
                  <a:pt x="1864" y="2241"/>
                  <a:pt x="1869" y="2233"/>
                  <a:pt x="1872" y="2226"/>
                </a:cubicBezTo>
                <a:cubicBezTo>
                  <a:pt x="1879" y="2220"/>
                  <a:pt x="1887" y="2212"/>
                  <a:pt x="1892" y="2205"/>
                </a:cubicBezTo>
                <a:cubicBezTo>
                  <a:pt x="1898" y="2202"/>
                  <a:pt x="1905" y="2197"/>
                  <a:pt x="1908" y="2192"/>
                </a:cubicBezTo>
                <a:lnTo>
                  <a:pt x="1927" y="2196"/>
                </a:lnTo>
                <a:lnTo>
                  <a:pt x="1929" y="2210"/>
                </a:lnTo>
                <a:cubicBezTo>
                  <a:pt x="1901" y="2227"/>
                  <a:pt x="1911" y="2215"/>
                  <a:pt x="1902" y="2220"/>
                </a:cubicBezTo>
                <a:cubicBezTo>
                  <a:pt x="1889" y="2232"/>
                  <a:pt x="1877" y="2247"/>
                  <a:pt x="1869" y="2259"/>
                </a:cubicBezTo>
                <a:cubicBezTo>
                  <a:pt x="1874" y="2273"/>
                  <a:pt x="1880" y="2288"/>
                  <a:pt x="1886" y="2301"/>
                </a:cubicBezTo>
                <a:lnTo>
                  <a:pt x="1891" y="2332"/>
                </a:lnTo>
                <a:cubicBezTo>
                  <a:pt x="1890" y="2354"/>
                  <a:pt x="1886" y="2379"/>
                  <a:pt x="1881" y="2399"/>
                </a:cubicBezTo>
                <a:cubicBezTo>
                  <a:pt x="1878" y="2409"/>
                  <a:pt x="1871" y="2418"/>
                  <a:pt x="1866" y="2424"/>
                </a:cubicBezTo>
                <a:cubicBezTo>
                  <a:pt x="1860" y="2433"/>
                  <a:pt x="1850" y="2438"/>
                  <a:pt x="1842" y="2438"/>
                </a:cubicBezTo>
                <a:cubicBezTo>
                  <a:pt x="1840" y="2438"/>
                  <a:pt x="1838" y="2438"/>
                  <a:pt x="1838" y="2438"/>
                </a:cubicBezTo>
                <a:cubicBezTo>
                  <a:pt x="1835" y="2437"/>
                  <a:pt x="1834" y="2433"/>
                  <a:pt x="1834" y="2432"/>
                </a:cubicBezTo>
                <a:cubicBezTo>
                  <a:pt x="1834" y="2430"/>
                  <a:pt x="1834" y="2428"/>
                  <a:pt x="1835" y="2427"/>
                </a:cubicBezTo>
                <a:cubicBezTo>
                  <a:pt x="1862" y="2425"/>
                  <a:pt x="1866" y="2386"/>
                  <a:pt x="1872" y="2349"/>
                </a:cubicBezTo>
                <a:cubicBezTo>
                  <a:pt x="1863" y="2262"/>
                  <a:pt x="1862" y="2310"/>
                  <a:pt x="1853" y="2279"/>
                </a:cubicBezTo>
                <a:cubicBezTo>
                  <a:pt x="1846" y="2291"/>
                  <a:pt x="1838" y="2306"/>
                  <a:pt x="1831" y="2320"/>
                </a:cubicBezTo>
                <a:cubicBezTo>
                  <a:pt x="1824" y="2330"/>
                  <a:pt x="1814" y="2338"/>
                  <a:pt x="1804" y="2343"/>
                </a:cubicBezTo>
                <a:lnTo>
                  <a:pt x="1804" y="2343"/>
                </a:lnTo>
                <a:lnTo>
                  <a:pt x="1803" y="2343"/>
                </a:lnTo>
                <a:lnTo>
                  <a:pt x="1802" y="2343"/>
                </a:lnTo>
                <a:cubicBezTo>
                  <a:pt x="1795" y="2344"/>
                  <a:pt x="1789" y="2338"/>
                  <a:pt x="1786" y="2330"/>
                </a:cubicBezTo>
                <a:cubicBezTo>
                  <a:pt x="1790" y="2329"/>
                  <a:pt x="1794" y="2323"/>
                  <a:pt x="1797" y="2318"/>
                </a:cubicBezTo>
                <a:cubicBezTo>
                  <a:pt x="1799" y="2322"/>
                  <a:pt x="1801" y="2325"/>
                  <a:pt x="1802" y="2325"/>
                </a:cubicBezTo>
                <a:lnTo>
                  <a:pt x="1802" y="2325"/>
                </a:lnTo>
                <a:cubicBezTo>
                  <a:pt x="1808" y="2322"/>
                  <a:pt x="1814" y="2316"/>
                  <a:pt x="1816" y="2311"/>
                </a:cubicBezTo>
                <a:lnTo>
                  <a:pt x="1818" y="2305"/>
                </a:lnTo>
                <a:lnTo>
                  <a:pt x="1821" y="2302"/>
                </a:lnTo>
                <a:lnTo>
                  <a:pt x="1846" y="2264"/>
                </a:lnTo>
                <a:cubicBezTo>
                  <a:pt x="1836" y="2248"/>
                  <a:pt x="1826" y="2228"/>
                  <a:pt x="1819" y="2211"/>
                </a:cubicBezTo>
                <a:cubicBezTo>
                  <a:pt x="1816" y="2210"/>
                  <a:pt x="1811" y="2209"/>
                  <a:pt x="1808" y="2208"/>
                </a:cubicBezTo>
                <a:lnTo>
                  <a:pt x="1796" y="2209"/>
                </a:lnTo>
                <a:lnTo>
                  <a:pt x="1782" y="2205"/>
                </a:lnTo>
                <a:lnTo>
                  <a:pt x="1780" y="2193"/>
                </a:lnTo>
                <a:lnTo>
                  <a:pt x="1784" y="2192"/>
                </a:lnTo>
                <a:close/>
                <a:moveTo>
                  <a:pt x="1900" y="2313"/>
                </a:moveTo>
                <a:cubicBezTo>
                  <a:pt x="1910" y="2307"/>
                  <a:pt x="1922" y="2304"/>
                  <a:pt x="1934" y="2302"/>
                </a:cubicBezTo>
                <a:cubicBezTo>
                  <a:pt x="1942" y="2301"/>
                  <a:pt x="1952" y="2301"/>
                  <a:pt x="1958" y="2301"/>
                </a:cubicBezTo>
                <a:cubicBezTo>
                  <a:pt x="1980" y="2304"/>
                  <a:pt x="1970" y="2297"/>
                  <a:pt x="2013" y="2309"/>
                </a:cubicBezTo>
                <a:lnTo>
                  <a:pt x="2019" y="2315"/>
                </a:lnTo>
                <a:cubicBezTo>
                  <a:pt x="2000" y="2352"/>
                  <a:pt x="1998" y="2325"/>
                  <a:pt x="1987" y="2335"/>
                </a:cubicBezTo>
                <a:cubicBezTo>
                  <a:pt x="1983" y="2335"/>
                  <a:pt x="1979" y="2334"/>
                  <a:pt x="1977" y="2334"/>
                </a:cubicBezTo>
                <a:lnTo>
                  <a:pt x="1973" y="2324"/>
                </a:lnTo>
                <a:lnTo>
                  <a:pt x="1977" y="2321"/>
                </a:lnTo>
                <a:lnTo>
                  <a:pt x="1979" y="2321"/>
                </a:lnTo>
                <a:lnTo>
                  <a:pt x="1978" y="2320"/>
                </a:lnTo>
                <a:lnTo>
                  <a:pt x="1977" y="2321"/>
                </a:lnTo>
                <a:lnTo>
                  <a:pt x="1969" y="2319"/>
                </a:lnTo>
                <a:cubicBezTo>
                  <a:pt x="1954" y="2319"/>
                  <a:pt x="1937" y="2320"/>
                  <a:pt x="1925" y="2321"/>
                </a:cubicBezTo>
                <a:cubicBezTo>
                  <a:pt x="1918" y="2323"/>
                  <a:pt x="1910" y="2326"/>
                  <a:pt x="1902" y="2328"/>
                </a:cubicBezTo>
                <a:lnTo>
                  <a:pt x="1896" y="2323"/>
                </a:lnTo>
                <a:lnTo>
                  <a:pt x="1900" y="2313"/>
                </a:lnTo>
                <a:close/>
                <a:moveTo>
                  <a:pt x="2060" y="1893"/>
                </a:moveTo>
                <a:cubicBezTo>
                  <a:pt x="2062" y="1892"/>
                  <a:pt x="2067" y="1889"/>
                  <a:pt x="2069" y="1887"/>
                </a:cubicBezTo>
                <a:lnTo>
                  <a:pt x="2077" y="1892"/>
                </a:lnTo>
                <a:cubicBezTo>
                  <a:pt x="2074" y="1913"/>
                  <a:pt x="2070" y="1935"/>
                  <a:pt x="2067" y="1952"/>
                </a:cubicBezTo>
                <a:cubicBezTo>
                  <a:pt x="2068" y="1956"/>
                  <a:pt x="2068" y="1961"/>
                  <a:pt x="2068" y="1964"/>
                </a:cubicBezTo>
                <a:cubicBezTo>
                  <a:pt x="2068" y="1976"/>
                  <a:pt x="2066" y="1989"/>
                  <a:pt x="2064" y="1999"/>
                </a:cubicBezTo>
                <a:cubicBezTo>
                  <a:pt x="2069" y="2024"/>
                  <a:pt x="2066" y="2019"/>
                  <a:pt x="2067" y="2030"/>
                </a:cubicBezTo>
                <a:cubicBezTo>
                  <a:pt x="2067" y="2034"/>
                  <a:pt x="2067" y="2039"/>
                  <a:pt x="2067" y="2042"/>
                </a:cubicBezTo>
                <a:cubicBezTo>
                  <a:pt x="2069" y="2056"/>
                  <a:pt x="2072" y="2072"/>
                  <a:pt x="2073" y="2084"/>
                </a:cubicBezTo>
                <a:lnTo>
                  <a:pt x="2073" y="2085"/>
                </a:lnTo>
                <a:lnTo>
                  <a:pt x="2072" y="2088"/>
                </a:lnTo>
                <a:lnTo>
                  <a:pt x="2074" y="2088"/>
                </a:lnTo>
                <a:cubicBezTo>
                  <a:pt x="2074" y="2086"/>
                  <a:pt x="2073" y="2084"/>
                  <a:pt x="2073" y="2084"/>
                </a:cubicBezTo>
                <a:cubicBezTo>
                  <a:pt x="2082" y="2041"/>
                  <a:pt x="2097" y="1984"/>
                  <a:pt x="2110" y="1941"/>
                </a:cubicBezTo>
                <a:cubicBezTo>
                  <a:pt x="2115" y="1922"/>
                  <a:pt x="2128" y="1905"/>
                  <a:pt x="2143" y="1893"/>
                </a:cubicBezTo>
                <a:cubicBezTo>
                  <a:pt x="2150" y="1898"/>
                  <a:pt x="2156" y="1904"/>
                  <a:pt x="2158" y="1910"/>
                </a:cubicBezTo>
                <a:cubicBezTo>
                  <a:pt x="2156" y="1938"/>
                  <a:pt x="2157" y="1981"/>
                  <a:pt x="2139" y="1986"/>
                </a:cubicBezTo>
                <a:lnTo>
                  <a:pt x="2133" y="1981"/>
                </a:lnTo>
                <a:cubicBezTo>
                  <a:pt x="2136" y="1966"/>
                  <a:pt x="2137" y="1949"/>
                  <a:pt x="2137" y="1936"/>
                </a:cubicBezTo>
                <a:cubicBezTo>
                  <a:pt x="2137" y="1931"/>
                  <a:pt x="2136" y="1923"/>
                  <a:pt x="2136" y="1921"/>
                </a:cubicBezTo>
                <a:lnTo>
                  <a:pt x="2137" y="1921"/>
                </a:lnTo>
                <a:lnTo>
                  <a:pt x="2137" y="1920"/>
                </a:lnTo>
                <a:lnTo>
                  <a:pt x="2137" y="1920"/>
                </a:lnTo>
                <a:lnTo>
                  <a:pt x="2137" y="1919"/>
                </a:lnTo>
                <a:lnTo>
                  <a:pt x="2137" y="1919"/>
                </a:lnTo>
                <a:lnTo>
                  <a:pt x="2136" y="1918"/>
                </a:lnTo>
                <a:lnTo>
                  <a:pt x="2136" y="1919"/>
                </a:lnTo>
                <a:lnTo>
                  <a:pt x="2136" y="1920"/>
                </a:lnTo>
                <a:lnTo>
                  <a:pt x="2136" y="1921"/>
                </a:lnTo>
                <a:cubicBezTo>
                  <a:pt x="2136" y="1923"/>
                  <a:pt x="2133" y="1927"/>
                  <a:pt x="2131" y="1929"/>
                </a:cubicBezTo>
                <a:cubicBezTo>
                  <a:pt x="2132" y="1934"/>
                  <a:pt x="2129" y="1940"/>
                  <a:pt x="2126" y="1943"/>
                </a:cubicBezTo>
                <a:cubicBezTo>
                  <a:pt x="2122" y="1962"/>
                  <a:pt x="2115" y="1982"/>
                  <a:pt x="2108" y="1997"/>
                </a:cubicBezTo>
                <a:lnTo>
                  <a:pt x="2109" y="1999"/>
                </a:lnTo>
                <a:cubicBezTo>
                  <a:pt x="2105" y="2015"/>
                  <a:pt x="2101" y="2030"/>
                  <a:pt x="2097" y="2042"/>
                </a:cubicBezTo>
                <a:cubicBezTo>
                  <a:pt x="2095" y="2063"/>
                  <a:pt x="2091" y="2085"/>
                  <a:pt x="2085" y="2104"/>
                </a:cubicBezTo>
                <a:cubicBezTo>
                  <a:pt x="2067" y="2127"/>
                  <a:pt x="2078" y="2108"/>
                  <a:pt x="2072" y="2115"/>
                </a:cubicBezTo>
                <a:cubicBezTo>
                  <a:pt x="2068" y="2115"/>
                  <a:pt x="2063" y="2112"/>
                  <a:pt x="2060" y="2108"/>
                </a:cubicBezTo>
                <a:lnTo>
                  <a:pt x="2055" y="2084"/>
                </a:lnTo>
                <a:lnTo>
                  <a:pt x="2054" y="2071"/>
                </a:lnTo>
                <a:lnTo>
                  <a:pt x="2049" y="2026"/>
                </a:lnTo>
                <a:cubicBezTo>
                  <a:pt x="2049" y="2022"/>
                  <a:pt x="2049" y="2016"/>
                  <a:pt x="2049" y="2014"/>
                </a:cubicBezTo>
                <a:cubicBezTo>
                  <a:pt x="2049" y="1987"/>
                  <a:pt x="2051" y="1957"/>
                  <a:pt x="2054" y="1935"/>
                </a:cubicBezTo>
                <a:cubicBezTo>
                  <a:pt x="2008" y="1992"/>
                  <a:pt x="2044" y="1943"/>
                  <a:pt x="2029" y="1960"/>
                </a:cubicBezTo>
                <a:cubicBezTo>
                  <a:pt x="2024" y="1961"/>
                  <a:pt x="2020" y="1955"/>
                  <a:pt x="2019" y="1949"/>
                </a:cubicBezTo>
                <a:lnTo>
                  <a:pt x="2032" y="1936"/>
                </a:lnTo>
                <a:lnTo>
                  <a:pt x="2060" y="1893"/>
                </a:lnTo>
                <a:close/>
                <a:moveTo>
                  <a:pt x="2008" y="2005"/>
                </a:moveTo>
                <a:cubicBezTo>
                  <a:pt x="2017" y="1999"/>
                  <a:pt x="2025" y="1993"/>
                  <a:pt x="2030" y="1988"/>
                </a:cubicBezTo>
                <a:cubicBezTo>
                  <a:pt x="2042" y="1988"/>
                  <a:pt x="2048" y="1996"/>
                  <a:pt x="2048" y="2004"/>
                </a:cubicBezTo>
                <a:cubicBezTo>
                  <a:pt x="2045" y="2012"/>
                  <a:pt x="2038" y="2016"/>
                  <a:pt x="2032" y="2016"/>
                </a:cubicBezTo>
                <a:lnTo>
                  <a:pt x="2031" y="2016"/>
                </a:lnTo>
                <a:lnTo>
                  <a:pt x="2031" y="2016"/>
                </a:lnTo>
                <a:lnTo>
                  <a:pt x="2030" y="2016"/>
                </a:lnTo>
                <a:lnTo>
                  <a:pt x="2030" y="2016"/>
                </a:lnTo>
                <a:lnTo>
                  <a:pt x="2029" y="2016"/>
                </a:lnTo>
                <a:cubicBezTo>
                  <a:pt x="2022" y="2016"/>
                  <a:pt x="2014" y="2012"/>
                  <a:pt x="2008" y="2005"/>
                </a:cubicBezTo>
                <a:close/>
                <a:moveTo>
                  <a:pt x="2143" y="2013"/>
                </a:moveTo>
                <a:cubicBezTo>
                  <a:pt x="2147" y="2006"/>
                  <a:pt x="2155" y="2000"/>
                  <a:pt x="2162" y="1997"/>
                </a:cubicBezTo>
                <a:cubicBezTo>
                  <a:pt x="2190" y="2013"/>
                  <a:pt x="2178" y="2018"/>
                  <a:pt x="2187" y="2028"/>
                </a:cubicBezTo>
                <a:cubicBezTo>
                  <a:pt x="2200" y="2018"/>
                  <a:pt x="2193" y="2026"/>
                  <a:pt x="2197" y="2023"/>
                </a:cubicBezTo>
                <a:cubicBezTo>
                  <a:pt x="2202" y="2023"/>
                  <a:pt x="2208" y="2024"/>
                  <a:pt x="2210" y="2024"/>
                </a:cubicBezTo>
                <a:cubicBezTo>
                  <a:pt x="2214" y="2019"/>
                  <a:pt x="2216" y="2011"/>
                  <a:pt x="2216" y="2003"/>
                </a:cubicBezTo>
                <a:cubicBezTo>
                  <a:pt x="2216" y="2002"/>
                  <a:pt x="2216" y="2000"/>
                  <a:pt x="2216" y="1999"/>
                </a:cubicBezTo>
                <a:cubicBezTo>
                  <a:pt x="2222" y="1996"/>
                  <a:pt x="2228" y="1989"/>
                  <a:pt x="2233" y="1984"/>
                </a:cubicBezTo>
                <a:lnTo>
                  <a:pt x="2241" y="1989"/>
                </a:lnTo>
                <a:lnTo>
                  <a:pt x="2243" y="1997"/>
                </a:lnTo>
                <a:lnTo>
                  <a:pt x="2230" y="2013"/>
                </a:lnTo>
                <a:cubicBezTo>
                  <a:pt x="2228" y="2021"/>
                  <a:pt x="2226" y="2028"/>
                  <a:pt x="2225" y="2033"/>
                </a:cubicBezTo>
                <a:lnTo>
                  <a:pt x="2226" y="2036"/>
                </a:lnTo>
                <a:cubicBezTo>
                  <a:pt x="2239" y="2045"/>
                  <a:pt x="2251" y="2057"/>
                  <a:pt x="2260" y="2068"/>
                </a:cubicBezTo>
                <a:cubicBezTo>
                  <a:pt x="2270" y="2084"/>
                  <a:pt x="2280" y="2102"/>
                  <a:pt x="2286" y="2117"/>
                </a:cubicBezTo>
                <a:cubicBezTo>
                  <a:pt x="2276" y="2178"/>
                  <a:pt x="2262" y="2148"/>
                  <a:pt x="2250" y="2159"/>
                </a:cubicBezTo>
                <a:cubicBezTo>
                  <a:pt x="2245" y="2159"/>
                  <a:pt x="2237" y="2157"/>
                  <a:pt x="2232" y="2156"/>
                </a:cubicBezTo>
                <a:cubicBezTo>
                  <a:pt x="2243" y="2148"/>
                  <a:pt x="2254" y="2141"/>
                  <a:pt x="2263" y="2138"/>
                </a:cubicBezTo>
                <a:cubicBezTo>
                  <a:pt x="2265" y="2136"/>
                  <a:pt x="2266" y="2131"/>
                  <a:pt x="2266" y="2129"/>
                </a:cubicBezTo>
                <a:lnTo>
                  <a:pt x="2266" y="2128"/>
                </a:lnTo>
                <a:lnTo>
                  <a:pt x="2266" y="2128"/>
                </a:lnTo>
                <a:lnTo>
                  <a:pt x="2266" y="2127"/>
                </a:lnTo>
                <a:cubicBezTo>
                  <a:pt x="2261" y="2114"/>
                  <a:pt x="2254" y="2099"/>
                  <a:pt x="2248" y="2086"/>
                </a:cubicBezTo>
                <a:cubicBezTo>
                  <a:pt x="2238" y="2076"/>
                  <a:pt x="2227" y="2064"/>
                  <a:pt x="2218" y="2053"/>
                </a:cubicBezTo>
                <a:lnTo>
                  <a:pt x="2216" y="2052"/>
                </a:lnTo>
                <a:cubicBezTo>
                  <a:pt x="2212" y="2069"/>
                  <a:pt x="2207" y="2089"/>
                  <a:pt x="2202" y="2105"/>
                </a:cubicBezTo>
                <a:cubicBezTo>
                  <a:pt x="2198" y="2116"/>
                  <a:pt x="2192" y="2128"/>
                  <a:pt x="2186" y="2136"/>
                </a:cubicBezTo>
                <a:lnTo>
                  <a:pt x="2177" y="2136"/>
                </a:lnTo>
                <a:lnTo>
                  <a:pt x="2176" y="2129"/>
                </a:lnTo>
                <a:cubicBezTo>
                  <a:pt x="2187" y="2101"/>
                  <a:pt x="2194" y="2078"/>
                  <a:pt x="2203" y="2044"/>
                </a:cubicBezTo>
                <a:lnTo>
                  <a:pt x="2200" y="2045"/>
                </a:lnTo>
                <a:lnTo>
                  <a:pt x="2197" y="2045"/>
                </a:lnTo>
                <a:lnTo>
                  <a:pt x="2197" y="2046"/>
                </a:lnTo>
                <a:cubicBezTo>
                  <a:pt x="2195" y="2053"/>
                  <a:pt x="2187" y="2059"/>
                  <a:pt x="2180" y="2062"/>
                </a:cubicBezTo>
                <a:lnTo>
                  <a:pt x="2173" y="2057"/>
                </a:lnTo>
                <a:lnTo>
                  <a:pt x="2174" y="2052"/>
                </a:lnTo>
                <a:cubicBezTo>
                  <a:pt x="2171" y="2039"/>
                  <a:pt x="2165" y="2027"/>
                  <a:pt x="2159" y="2019"/>
                </a:cubicBezTo>
                <a:cubicBezTo>
                  <a:pt x="2155" y="2026"/>
                  <a:pt x="2151" y="2035"/>
                  <a:pt x="2149" y="2044"/>
                </a:cubicBezTo>
                <a:cubicBezTo>
                  <a:pt x="2147" y="2051"/>
                  <a:pt x="2140" y="2054"/>
                  <a:pt x="2134" y="2054"/>
                </a:cubicBezTo>
                <a:lnTo>
                  <a:pt x="2129" y="2047"/>
                </a:lnTo>
                <a:cubicBezTo>
                  <a:pt x="2135" y="2036"/>
                  <a:pt x="2139" y="2024"/>
                  <a:pt x="2143" y="2013"/>
                </a:cubicBezTo>
                <a:close/>
                <a:moveTo>
                  <a:pt x="268" y="1541"/>
                </a:moveTo>
                <a:cubicBezTo>
                  <a:pt x="273" y="1540"/>
                  <a:pt x="282" y="1540"/>
                  <a:pt x="284" y="1540"/>
                </a:cubicBezTo>
                <a:lnTo>
                  <a:pt x="285" y="1540"/>
                </a:lnTo>
                <a:lnTo>
                  <a:pt x="285" y="1540"/>
                </a:lnTo>
                <a:cubicBezTo>
                  <a:pt x="301" y="1546"/>
                  <a:pt x="317" y="1548"/>
                  <a:pt x="324" y="1550"/>
                </a:cubicBezTo>
                <a:cubicBezTo>
                  <a:pt x="355" y="1550"/>
                  <a:pt x="368" y="1564"/>
                  <a:pt x="375" y="1654"/>
                </a:cubicBezTo>
                <a:lnTo>
                  <a:pt x="179" y="1670"/>
                </a:lnTo>
                <a:cubicBezTo>
                  <a:pt x="176" y="1631"/>
                  <a:pt x="176" y="1621"/>
                  <a:pt x="176" y="1620"/>
                </a:cubicBezTo>
                <a:cubicBezTo>
                  <a:pt x="176" y="1620"/>
                  <a:pt x="176" y="1622"/>
                  <a:pt x="176" y="1623"/>
                </a:cubicBezTo>
                <a:cubicBezTo>
                  <a:pt x="176" y="1625"/>
                  <a:pt x="176" y="1626"/>
                  <a:pt x="176" y="1626"/>
                </a:cubicBezTo>
                <a:lnTo>
                  <a:pt x="177" y="1626"/>
                </a:lnTo>
                <a:cubicBezTo>
                  <a:pt x="177" y="1626"/>
                  <a:pt x="176" y="1622"/>
                  <a:pt x="176" y="1619"/>
                </a:cubicBezTo>
                <a:lnTo>
                  <a:pt x="176" y="1617"/>
                </a:lnTo>
                <a:cubicBezTo>
                  <a:pt x="174" y="1569"/>
                  <a:pt x="211" y="1545"/>
                  <a:pt x="268" y="1541"/>
                </a:cubicBezTo>
                <a:close/>
                <a:moveTo>
                  <a:pt x="270" y="1568"/>
                </a:moveTo>
                <a:cubicBezTo>
                  <a:pt x="215" y="1571"/>
                  <a:pt x="198" y="1594"/>
                  <a:pt x="198" y="1622"/>
                </a:cubicBezTo>
                <a:cubicBezTo>
                  <a:pt x="198" y="1624"/>
                  <a:pt x="198" y="1625"/>
                  <a:pt x="198" y="1625"/>
                </a:cubicBezTo>
                <a:cubicBezTo>
                  <a:pt x="198" y="1625"/>
                  <a:pt x="198" y="1625"/>
                  <a:pt x="198" y="1625"/>
                </a:cubicBezTo>
                <a:cubicBezTo>
                  <a:pt x="198" y="1625"/>
                  <a:pt x="198" y="1625"/>
                  <a:pt x="198" y="1625"/>
                </a:cubicBezTo>
                <a:cubicBezTo>
                  <a:pt x="198" y="1625"/>
                  <a:pt x="198" y="1631"/>
                  <a:pt x="199" y="1641"/>
                </a:cubicBezTo>
                <a:lnTo>
                  <a:pt x="351" y="1629"/>
                </a:lnTo>
                <a:cubicBezTo>
                  <a:pt x="347" y="1575"/>
                  <a:pt x="331" y="1574"/>
                  <a:pt x="301" y="1570"/>
                </a:cubicBezTo>
                <a:cubicBezTo>
                  <a:pt x="297" y="1569"/>
                  <a:pt x="289" y="1568"/>
                  <a:pt x="288" y="1568"/>
                </a:cubicBezTo>
                <a:lnTo>
                  <a:pt x="287" y="1568"/>
                </a:lnTo>
                <a:lnTo>
                  <a:pt x="287" y="1568"/>
                </a:lnTo>
                <a:lnTo>
                  <a:pt x="286" y="1568"/>
                </a:lnTo>
                <a:cubicBezTo>
                  <a:pt x="281" y="1568"/>
                  <a:pt x="273" y="1568"/>
                  <a:pt x="270" y="1568"/>
                </a:cubicBezTo>
                <a:close/>
                <a:moveTo>
                  <a:pt x="366" y="1417"/>
                </a:moveTo>
                <a:lnTo>
                  <a:pt x="366" y="1435"/>
                </a:lnTo>
                <a:lnTo>
                  <a:pt x="305" y="1451"/>
                </a:lnTo>
                <a:lnTo>
                  <a:pt x="305" y="1501"/>
                </a:lnTo>
                <a:lnTo>
                  <a:pt x="365" y="1518"/>
                </a:lnTo>
                <a:lnTo>
                  <a:pt x="364" y="1546"/>
                </a:lnTo>
                <a:lnTo>
                  <a:pt x="167" y="1486"/>
                </a:lnTo>
                <a:lnTo>
                  <a:pt x="168" y="1463"/>
                </a:lnTo>
                <a:lnTo>
                  <a:pt x="343" y="1415"/>
                </a:lnTo>
                <a:lnTo>
                  <a:pt x="171" y="1396"/>
                </a:lnTo>
                <a:lnTo>
                  <a:pt x="174" y="1371"/>
                </a:lnTo>
                <a:lnTo>
                  <a:pt x="347" y="1389"/>
                </a:lnTo>
                <a:lnTo>
                  <a:pt x="357" y="1297"/>
                </a:lnTo>
                <a:lnTo>
                  <a:pt x="378" y="1299"/>
                </a:lnTo>
                <a:lnTo>
                  <a:pt x="366" y="1417"/>
                </a:lnTo>
                <a:close/>
                <a:moveTo>
                  <a:pt x="283" y="1456"/>
                </a:moveTo>
                <a:lnTo>
                  <a:pt x="213" y="1474"/>
                </a:lnTo>
                <a:lnTo>
                  <a:pt x="213" y="1476"/>
                </a:lnTo>
                <a:lnTo>
                  <a:pt x="282" y="1495"/>
                </a:lnTo>
                <a:lnTo>
                  <a:pt x="283" y="1456"/>
                </a:lnTo>
                <a:close/>
                <a:moveTo>
                  <a:pt x="393" y="1232"/>
                </a:moveTo>
                <a:lnTo>
                  <a:pt x="387" y="1258"/>
                </a:lnTo>
                <a:lnTo>
                  <a:pt x="196" y="1214"/>
                </a:lnTo>
                <a:lnTo>
                  <a:pt x="202" y="1189"/>
                </a:lnTo>
                <a:lnTo>
                  <a:pt x="393" y="1232"/>
                </a:lnTo>
                <a:close/>
                <a:moveTo>
                  <a:pt x="436" y="1075"/>
                </a:moveTo>
                <a:lnTo>
                  <a:pt x="432" y="1090"/>
                </a:lnTo>
                <a:lnTo>
                  <a:pt x="369" y="1087"/>
                </a:lnTo>
                <a:lnTo>
                  <a:pt x="354" y="1135"/>
                </a:lnTo>
                <a:lnTo>
                  <a:pt x="407" y="1168"/>
                </a:lnTo>
                <a:lnTo>
                  <a:pt x="400" y="1195"/>
                </a:lnTo>
                <a:lnTo>
                  <a:pt x="227" y="1082"/>
                </a:lnTo>
                <a:lnTo>
                  <a:pt x="234" y="1060"/>
                </a:lnTo>
                <a:lnTo>
                  <a:pt x="408" y="1063"/>
                </a:lnTo>
                <a:lnTo>
                  <a:pt x="257" y="999"/>
                </a:lnTo>
                <a:lnTo>
                  <a:pt x="267" y="973"/>
                </a:lnTo>
                <a:lnTo>
                  <a:pt x="423" y="970"/>
                </a:lnTo>
                <a:lnTo>
                  <a:pt x="423" y="969"/>
                </a:lnTo>
                <a:lnTo>
                  <a:pt x="292" y="914"/>
                </a:lnTo>
                <a:lnTo>
                  <a:pt x="303" y="890"/>
                </a:lnTo>
                <a:lnTo>
                  <a:pt x="483" y="965"/>
                </a:lnTo>
                <a:lnTo>
                  <a:pt x="471" y="992"/>
                </a:lnTo>
                <a:lnTo>
                  <a:pt x="317" y="995"/>
                </a:lnTo>
                <a:lnTo>
                  <a:pt x="316" y="996"/>
                </a:lnTo>
                <a:lnTo>
                  <a:pt x="447" y="1051"/>
                </a:lnTo>
                <a:lnTo>
                  <a:pt x="437" y="1075"/>
                </a:lnTo>
                <a:lnTo>
                  <a:pt x="436" y="1075"/>
                </a:lnTo>
                <a:close/>
                <a:moveTo>
                  <a:pt x="347" y="1087"/>
                </a:moveTo>
                <a:lnTo>
                  <a:pt x="274" y="1084"/>
                </a:lnTo>
                <a:lnTo>
                  <a:pt x="274" y="1086"/>
                </a:lnTo>
                <a:lnTo>
                  <a:pt x="335" y="1124"/>
                </a:lnTo>
                <a:lnTo>
                  <a:pt x="347" y="1087"/>
                </a:lnTo>
                <a:close/>
                <a:moveTo>
                  <a:pt x="560" y="733"/>
                </a:moveTo>
                <a:cubicBezTo>
                  <a:pt x="579" y="746"/>
                  <a:pt x="589" y="764"/>
                  <a:pt x="589" y="779"/>
                </a:cubicBezTo>
                <a:cubicBezTo>
                  <a:pt x="590" y="807"/>
                  <a:pt x="554" y="847"/>
                  <a:pt x="533" y="845"/>
                </a:cubicBezTo>
                <a:lnTo>
                  <a:pt x="532" y="845"/>
                </a:lnTo>
                <a:lnTo>
                  <a:pt x="531" y="844"/>
                </a:lnTo>
                <a:lnTo>
                  <a:pt x="529" y="844"/>
                </a:lnTo>
                <a:lnTo>
                  <a:pt x="529" y="844"/>
                </a:lnTo>
                <a:cubicBezTo>
                  <a:pt x="517" y="845"/>
                  <a:pt x="502" y="838"/>
                  <a:pt x="492" y="831"/>
                </a:cubicBezTo>
                <a:lnTo>
                  <a:pt x="379" y="751"/>
                </a:lnTo>
                <a:lnTo>
                  <a:pt x="394" y="730"/>
                </a:lnTo>
                <a:lnTo>
                  <a:pt x="507" y="809"/>
                </a:lnTo>
                <a:cubicBezTo>
                  <a:pt x="516" y="816"/>
                  <a:pt x="526" y="819"/>
                  <a:pt x="531" y="819"/>
                </a:cubicBezTo>
                <a:lnTo>
                  <a:pt x="532" y="819"/>
                </a:lnTo>
                <a:lnTo>
                  <a:pt x="532" y="819"/>
                </a:lnTo>
                <a:lnTo>
                  <a:pt x="533" y="819"/>
                </a:lnTo>
                <a:cubicBezTo>
                  <a:pt x="548" y="819"/>
                  <a:pt x="565" y="797"/>
                  <a:pt x="564" y="786"/>
                </a:cubicBezTo>
                <a:lnTo>
                  <a:pt x="564" y="785"/>
                </a:lnTo>
                <a:lnTo>
                  <a:pt x="564" y="785"/>
                </a:lnTo>
                <a:lnTo>
                  <a:pt x="564" y="784"/>
                </a:lnTo>
                <a:lnTo>
                  <a:pt x="564" y="784"/>
                </a:lnTo>
                <a:lnTo>
                  <a:pt x="564" y="783"/>
                </a:lnTo>
                <a:lnTo>
                  <a:pt x="564" y="783"/>
                </a:lnTo>
                <a:cubicBezTo>
                  <a:pt x="564" y="773"/>
                  <a:pt x="556" y="762"/>
                  <a:pt x="545" y="755"/>
                </a:cubicBezTo>
                <a:lnTo>
                  <a:pt x="432" y="675"/>
                </a:lnTo>
                <a:lnTo>
                  <a:pt x="447" y="654"/>
                </a:lnTo>
                <a:lnTo>
                  <a:pt x="560" y="733"/>
                </a:lnTo>
                <a:close/>
                <a:moveTo>
                  <a:pt x="683" y="679"/>
                </a:moveTo>
                <a:lnTo>
                  <a:pt x="664" y="700"/>
                </a:lnTo>
                <a:lnTo>
                  <a:pt x="516" y="654"/>
                </a:lnTo>
                <a:lnTo>
                  <a:pt x="515" y="655"/>
                </a:lnTo>
                <a:lnTo>
                  <a:pt x="622" y="748"/>
                </a:lnTo>
                <a:lnTo>
                  <a:pt x="605" y="768"/>
                </a:lnTo>
                <a:lnTo>
                  <a:pt x="457" y="639"/>
                </a:lnTo>
                <a:lnTo>
                  <a:pt x="476" y="618"/>
                </a:lnTo>
                <a:lnTo>
                  <a:pt x="624" y="664"/>
                </a:lnTo>
                <a:lnTo>
                  <a:pt x="625" y="663"/>
                </a:lnTo>
                <a:lnTo>
                  <a:pt x="518" y="570"/>
                </a:lnTo>
                <a:lnTo>
                  <a:pt x="536" y="550"/>
                </a:lnTo>
                <a:lnTo>
                  <a:pt x="683" y="679"/>
                </a:lnTo>
                <a:close/>
                <a:moveTo>
                  <a:pt x="735" y="630"/>
                </a:moveTo>
                <a:lnTo>
                  <a:pt x="716" y="648"/>
                </a:lnTo>
                <a:lnTo>
                  <a:pt x="583" y="503"/>
                </a:lnTo>
                <a:lnTo>
                  <a:pt x="603" y="486"/>
                </a:lnTo>
                <a:lnTo>
                  <a:pt x="735" y="630"/>
                </a:lnTo>
                <a:close/>
                <a:moveTo>
                  <a:pt x="756" y="368"/>
                </a:moveTo>
                <a:lnTo>
                  <a:pt x="826" y="562"/>
                </a:lnTo>
                <a:lnTo>
                  <a:pt x="808" y="575"/>
                </a:lnTo>
                <a:lnTo>
                  <a:pt x="645" y="449"/>
                </a:lnTo>
                <a:lnTo>
                  <a:pt x="667" y="432"/>
                </a:lnTo>
                <a:lnTo>
                  <a:pt x="787" y="530"/>
                </a:lnTo>
                <a:lnTo>
                  <a:pt x="789" y="529"/>
                </a:lnTo>
                <a:lnTo>
                  <a:pt x="733" y="384"/>
                </a:lnTo>
                <a:lnTo>
                  <a:pt x="756" y="368"/>
                </a:lnTo>
                <a:close/>
                <a:moveTo>
                  <a:pt x="967" y="475"/>
                </a:moveTo>
                <a:lnTo>
                  <a:pt x="865" y="532"/>
                </a:lnTo>
                <a:lnTo>
                  <a:pt x="771" y="360"/>
                </a:lnTo>
                <a:lnTo>
                  <a:pt x="867" y="307"/>
                </a:lnTo>
                <a:lnTo>
                  <a:pt x="878" y="326"/>
                </a:lnTo>
                <a:lnTo>
                  <a:pt x="804" y="367"/>
                </a:lnTo>
                <a:lnTo>
                  <a:pt x="834" y="420"/>
                </a:lnTo>
                <a:lnTo>
                  <a:pt x="901" y="382"/>
                </a:lnTo>
                <a:lnTo>
                  <a:pt x="912" y="401"/>
                </a:lnTo>
                <a:lnTo>
                  <a:pt x="844" y="439"/>
                </a:lnTo>
                <a:lnTo>
                  <a:pt x="878" y="500"/>
                </a:lnTo>
                <a:lnTo>
                  <a:pt x="955" y="457"/>
                </a:lnTo>
                <a:lnTo>
                  <a:pt x="892" y="294"/>
                </a:lnTo>
                <a:cubicBezTo>
                  <a:pt x="953" y="271"/>
                  <a:pt x="967" y="266"/>
                  <a:pt x="967" y="266"/>
                </a:cubicBezTo>
                <a:lnTo>
                  <a:pt x="968" y="266"/>
                </a:lnTo>
                <a:cubicBezTo>
                  <a:pt x="968" y="267"/>
                  <a:pt x="966" y="268"/>
                  <a:pt x="965" y="268"/>
                </a:cubicBezTo>
                <a:cubicBezTo>
                  <a:pt x="964" y="269"/>
                  <a:pt x="963" y="270"/>
                  <a:pt x="963" y="270"/>
                </a:cubicBezTo>
                <a:lnTo>
                  <a:pt x="963" y="271"/>
                </a:lnTo>
                <a:lnTo>
                  <a:pt x="963" y="271"/>
                </a:lnTo>
                <a:cubicBezTo>
                  <a:pt x="963" y="271"/>
                  <a:pt x="970" y="269"/>
                  <a:pt x="975" y="268"/>
                </a:cubicBezTo>
                <a:lnTo>
                  <a:pt x="977" y="267"/>
                </a:lnTo>
                <a:lnTo>
                  <a:pt x="978" y="267"/>
                </a:lnTo>
                <a:lnTo>
                  <a:pt x="979" y="267"/>
                </a:lnTo>
                <a:lnTo>
                  <a:pt x="981" y="267"/>
                </a:lnTo>
                <a:cubicBezTo>
                  <a:pt x="1008" y="266"/>
                  <a:pt x="1029" y="305"/>
                  <a:pt x="1028" y="324"/>
                </a:cubicBezTo>
                <a:lnTo>
                  <a:pt x="1028" y="325"/>
                </a:lnTo>
                <a:lnTo>
                  <a:pt x="1028" y="327"/>
                </a:lnTo>
                <a:lnTo>
                  <a:pt x="1028" y="327"/>
                </a:lnTo>
                <a:lnTo>
                  <a:pt x="1028" y="328"/>
                </a:lnTo>
                <a:cubicBezTo>
                  <a:pt x="1028" y="342"/>
                  <a:pt x="1016" y="360"/>
                  <a:pt x="1007" y="366"/>
                </a:cubicBezTo>
                <a:lnTo>
                  <a:pt x="1079" y="432"/>
                </a:lnTo>
                <a:lnTo>
                  <a:pt x="1053" y="442"/>
                </a:lnTo>
                <a:lnTo>
                  <a:pt x="984" y="378"/>
                </a:lnTo>
                <a:lnTo>
                  <a:pt x="956" y="388"/>
                </a:lnTo>
                <a:lnTo>
                  <a:pt x="987" y="467"/>
                </a:lnTo>
                <a:lnTo>
                  <a:pt x="967" y="475"/>
                </a:lnTo>
                <a:lnTo>
                  <a:pt x="967" y="475"/>
                </a:lnTo>
                <a:close/>
                <a:moveTo>
                  <a:pt x="999" y="313"/>
                </a:moveTo>
                <a:cubicBezTo>
                  <a:pt x="993" y="298"/>
                  <a:pt x="979" y="291"/>
                  <a:pt x="971" y="291"/>
                </a:cubicBezTo>
                <a:lnTo>
                  <a:pt x="971" y="291"/>
                </a:lnTo>
                <a:lnTo>
                  <a:pt x="970" y="291"/>
                </a:lnTo>
                <a:lnTo>
                  <a:pt x="970" y="291"/>
                </a:lnTo>
                <a:lnTo>
                  <a:pt x="969" y="291"/>
                </a:lnTo>
                <a:cubicBezTo>
                  <a:pt x="965" y="292"/>
                  <a:pt x="963" y="293"/>
                  <a:pt x="963" y="293"/>
                </a:cubicBezTo>
                <a:lnTo>
                  <a:pt x="962" y="293"/>
                </a:lnTo>
                <a:lnTo>
                  <a:pt x="962" y="293"/>
                </a:lnTo>
                <a:lnTo>
                  <a:pt x="962" y="292"/>
                </a:lnTo>
                <a:lnTo>
                  <a:pt x="962" y="292"/>
                </a:lnTo>
                <a:lnTo>
                  <a:pt x="961" y="292"/>
                </a:lnTo>
                <a:cubicBezTo>
                  <a:pt x="962" y="291"/>
                  <a:pt x="950" y="296"/>
                  <a:pt x="924" y="305"/>
                </a:cubicBezTo>
                <a:lnTo>
                  <a:pt x="949" y="368"/>
                </a:lnTo>
                <a:cubicBezTo>
                  <a:pt x="994" y="351"/>
                  <a:pt x="1001" y="345"/>
                  <a:pt x="1000" y="342"/>
                </a:cubicBezTo>
                <a:cubicBezTo>
                  <a:pt x="1000" y="341"/>
                  <a:pt x="999" y="339"/>
                  <a:pt x="999" y="339"/>
                </a:cubicBezTo>
                <a:cubicBezTo>
                  <a:pt x="998" y="338"/>
                  <a:pt x="997" y="336"/>
                  <a:pt x="997" y="336"/>
                </a:cubicBezTo>
                <a:cubicBezTo>
                  <a:pt x="997" y="334"/>
                  <a:pt x="1000" y="330"/>
                  <a:pt x="1002" y="328"/>
                </a:cubicBezTo>
                <a:lnTo>
                  <a:pt x="1002" y="328"/>
                </a:lnTo>
                <a:cubicBezTo>
                  <a:pt x="1002" y="324"/>
                  <a:pt x="1000" y="317"/>
                  <a:pt x="999" y="313"/>
                </a:cubicBezTo>
                <a:close/>
                <a:moveTo>
                  <a:pt x="1173" y="352"/>
                </a:moveTo>
                <a:cubicBezTo>
                  <a:pt x="1175" y="357"/>
                  <a:pt x="1175" y="364"/>
                  <a:pt x="1175" y="368"/>
                </a:cubicBezTo>
                <a:lnTo>
                  <a:pt x="1175" y="368"/>
                </a:lnTo>
                <a:lnTo>
                  <a:pt x="1175" y="368"/>
                </a:lnTo>
                <a:lnTo>
                  <a:pt x="1175" y="370"/>
                </a:lnTo>
                <a:lnTo>
                  <a:pt x="1175" y="371"/>
                </a:lnTo>
                <a:cubicBezTo>
                  <a:pt x="1176" y="402"/>
                  <a:pt x="1139" y="425"/>
                  <a:pt x="1107" y="424"/>
                </a:cubicBezTo>
                <a:cubicBezTo>
                  <a:pt x="1079" y="421"/>
                  <a:pt x="1061" y="412"/>
                  <a:pt x="1053" y="375"/>
                </a:cubicBezTo>
                <a:lnTo>
                  <a:pt x="1079" y="368"/>
                </a:lnTo>
                <a:cubicBezTo>
                  <a:pt x="1084" y="397"/>
                  <a:pt x="1097" y="399"/>
                  <a:pt x="1107" y="400"/>
                </a:cubicBezTo>
                <a:cubicBezTo>
                  <a:pt x="1109" y="401"/>
                  <a:pt x="1112" y="402"/>
                  <a:pt x="1113" y="402"/>
                </a:cubicBezTo>
                <a:lnTo>
                  <a:pt x="1114" y="402"/>
                </a:lnTo>
                <a:lnTo>
                  <a:pt x="1115" y="402"/>
                </a:lnTo>
                <a:cubicBezTo>
                  <a:pt x="1132" y="402"/>
                  <a:pt x="1151" y="385"/>
                  <a:pt x="1150" y="373"/>
                </a:cubicBezTo>
                <a:lnTo>
                  <a:pt x="1150" y="372"/>
                </a:lnTo>
                <a:lnTo>
                  <a:pt x="1150" y="371"/>
                </a:lnTo>
                <a:lnTo>
                  <a:pt x="1150" y="371"/>
                </a:lnTo>
                <a:lnTo>
                  <a:pt x="1150" y="370"/>
                </a:lnTo>
                <a:lnTo>
                  <a:pt x="1150" y="369"/>
                </a:lnTo>
                <a:cubicBezTo>
                  <a:pt x="1151" y="344"/>
                  <a:pt x="1119" y="333"/>
                  <a:pt x="1099" y="332"/>
                </a:cubicBezTo>
                <a:cubicBezTo>
                  <a:pt x="1057" y="328"/>
                  <a:pt x="1036" y="311"/>
                  <a:pt x="1035" y="279"/>
                </a:cubicBezTo>
                <a:cubicBezTo>
                  <a:pt x="1035" y="248"/>
                  <a:pt x="1065" y="224"/>
                  <a:pt x="1098" y="226"/>
                </a:cubicBezTo>
                <a:cubicBezTo>
                  <a:pt x="1125" y="225"/>
                  <a:pt x="1143" y="251"/>
                  <a:pt x="1147" y="268"/>
                </a:cubicBezTo>
                <a:lnTo>
                  <a:pt x="1121" y="275"/>
                </a:lnTo>
                <a:cubicBezTo>
                  <a:pt x="1119" y="260"/>
                  <a:pt x="1104" y="249"/>
                  <a:pt x="1094" y="249"/>
                </a:cubicBezTo>
                <a:lnTo>
                  <a:pt x="1094" y="249"/>
                </a:lnTo>
                <a:lnTo>
                  <a:pt x="1093" y="249"/>
                </a:lnTo>
                <a:lnTo>
                  <a:pt x="1092" y="249"/>
                </a:lnTo>
                <a:lnTo>
                  <a:pt x="1092" y="249"/>
                </a:lnTo>
                <a:cubicBezTo>
                  <a:pt x="1076" y="248"/>
                  <a:pt x="1060" y="263"/>
                  <a:pt x="1061" y="273"/>
                </a:cubicBezTo>
                <a:lnTo>
                  <a:pt x="1061" y="274"/>
                </a:lnTo>
                <a:lnTo>
                  <a:pt x="1061" y="274"/>
                </a:lnTo>
                <a:lnTo>
                  <a:pt x="1061" y="275"/>
                </a:lnTo>
                <a:lnTo>
                  <a:pt x="1061" y="276"/>
                </a:lnTo>
                <a:cubicBezTo>
                  <a:pt x="1062" y="301"/>
                  <a:pt x="1080" y="306"/>
                  <a:pt x="1108" y="309"/>
                </a:cubicBezTo>
                <a:cubicBezTo>
                  <a:pt x="1143" y="313"/>
                  <a:pt x="1169" y="330"/>
                  <a:pt x="1173" y="352"/>
                </a:cubicBezTo>
                <a:close/>
                <a:moveTo>
                  <a:pt x="1256" y="395"/>
                </a:moveTo>
                <a:lnTo>
                  <a:pt x="1230" y="400"/>
                </a:lnTo>
                <a:lnTo>
                  <a:pt x="1200" y="206"/>
                </a:lnTo>
                <a:lnTo>
                  <a:pt x="1227" y="202"/>
                </a:lnTo>
                <a:lnTo>
                  <a:pt x="1256" y="395"/>
                </a:lnTo>
                <a:close/>
                <a:moveTo>
                  <a:pt x="1416" y="218"/>
                </a:moveTo>
                <a:lnTo>
                  <a:pt x="1371" y="218"/>
                </a:lnTo>
                <a:lnTo>
                  <a:pt x="1369" y="391"/>
                </a:lnTo>
                <a:lnTo>
                  <a:pt x="1342" y="391"/>
                </a:lnTo>
                <a:lnTo>
                  <a:pt x="1344" y="217"/>
                </a:lnTo>
                <a:lnTo>
                  <a:pt x="1299" y="217"/>
                </a:lnTo>
                <a:lnTo>
                  <a:pt x="1299" y="195"/>
                </a:lnTo>
                <a:lnTo>
                  <a:pt x="1417" y="196"/>
                </a:lnTo>
                <a:lnTo>
                  <a:pt x="1416" y="218"/>
                </a:lnTo>
                <a:close/>
                <a:moveTo>
                  <a:pt x="1564" y="216"/>
                </a:moveTo>
                <a:lnTo>
                  <a:pt x="1496" y="315"/>
                </a:lnTo>
                <a:lnTo>
                  <a:pt x="1483" y="402"/>
                </a:lnTo>
                <a:lnTo>
                  <a:pt x="1457" y="399"/>
                </a:lnTo>
                <a:lnTo>
                  <a:pt x="1470" y="312"/>
                </a:lnTo>
                <a:lnTo>
                  <a:pt x="1432" y="197"/>
                </a:lnTo>
                <a:lnTo>
                  <a:pt x="1458" y="201"/>
                </a:lnTo>
                <a:lnTo>
                  <a:pt x="1485" y="289"/>
                </a:lnTo>
                <a:lnTo>
                  <a:pt x="1487" y="289"/>
                </a:lnTo>
                <a:lnTo>
                  <a:pt x="1538" y="212"/>
                </a:lnTo>
                <a:lnTo>
                  <a:pt x="1564" y="216"/>
                </a:lnTo>
                <a:close/>
                <a:moveTo>
                  <a:pt x="1789" y="396"/>
                </a:moveTo>
                <a:cubicBezTo>
                  <a:pt x="1768" y="448"/>
                  <a:pt x="1739" y="470"/>
                  <a:pt x="1716" y="469"/>
                </a:cubicBezTo>
                <a:cubicBezTo>
                  <a:pt x="1685" y="471"/>
                  <a:pt x="1655" y="443"/>
                  <a:pt x="1656" y="413"/>
                </a:cubicBezTo>
                <a:cubicBezTo>
                  <a:pt x="1653" y="361"/>
                  <a:pt x="1708" y="267"/>
                  <a:pt x="1739" y="273"/>
                </a:cubicBezTo>
                <a:lnTo>
                  <a:pt x="1741" y="273"/>
                </a:lnTo>
                <a:lnTo>
                  <a:pt x="1743" y="273"/>
                </a:lnTo>
                <a:lnTo>
                  <a:pt x="1744" y="274"/>
                </a:lnTo>
                <a:lnTo>
                  <a:pt x="1746" y="274"/>
                </a:lnTo>
                <a:cubicBezTo>
                  <a:pt x="1777" y="274"/>
                  <a:pt x="1806" y="301"/>
                  <a:pt x="1805" y="329"/>
                </a:cubicBezTo>
                <a:lnTo>
                  <a:pt x="1805" y="331"/>
                </a:lnTo>
                <a:lnTo>
                  <a:pt x="1805" y="332"/>
                </a:lnTo>
                <a:lnTo>
                  <a:pt x="1805" y="333"/>
                </a:lnTo>
                <a:lnTo>
                  <a:pt x="1805" y="334"/>
                </a:lnTo>
                <a:cubicBezTo>
                  <a:pt x="1806" y="350"/>
                  <a:pt x="1797" y="376"/>
                  <a:pt x="1789" y="396"/>
                </a:cubicBezTo>
                <a:close/>
                <a:moveTo>
                  <a:pt x="1763" y="385"/>
                </a:moveTo>
                <a:cubicBezTo>
                  <a:pt x="1774" y="361"/>
                  <a:pt x="1780" y="340"/>
                  <a:pt x="1779" y="330"/>
                </a:cubicBezTo>
                <a:lnTo>
                  <a:pt x="1779" y="330"/>
                </a:lnTo>
                <a:lnTo>
                  <a:pt x="1779" y="329"/>
                </a:lnTo>
                <a:cubicBezTo>
                  <a:pt x="1780" y="310"/>
                  <a:pt x="1762" y="297"/>
                  <a:pt x="1752" y="297"/>
                </a:cubicBezTo>
                <a:lnTo>
                  <a:pt x="1752" y="297"/>
                </a:lnTo>
                <a:lnTo>
                  <a:pt x="1751" y="297"/>
                </a:lnTo>
                <a:lnTo>
                  <a:pt x="1751" y="297"/>
                </a:lnTo>
                <a:lnTo>
                  <a:pt x="1750" y="297"/>
                </a:lnTo>
                <a:lnTo>
                  <a:pt x="1749" y="296"/>
                </a:lnTo>
                <a:lnTo>
                  <a:pt x="1748" y="296"/>
                </a:lnTo>
                <a:lnTo>
                  <a:pt x="1747" y="295"/>
                </a:lnTo>
                <a:lnTo>
                  <a:pt x="1746" y="295"/>
                </a:lnTo>
                <a:lnTo>
                  <a:pt x="1745" y="295"/>
                </a:lnTo>
                <a:cubicBezTo>
                  <a:pt x="1723" y="293"/>
                  <a:pt x="1681" y="382"/>
                  <a:pt x="1681" y="413"/>
                </a:cubicBezTo>
                <a:cubicBezTo>
                  <a:pt x="1681" y="433"/>
                  <a:pt x="1698" y="447"/>
                  <a:pt x="1708" y="446"/>
                </a:cubicBezTo>
                <a:lnTo>
                  <a:pt x="1709" y="446"/>
                </a:lnTo>
                <a:lnTo>
                  <a:pt x="1710" y="446"/>
                </a:lnTo>
                <a:lnTo>
                  <a:pt x="1710" y="446"/>
                </a:lnTo>
                <a:lnTo>
                  <a:pt x="1711" y="446"/>
                </a:lnTo>
                <a:lnTo>
                  <a:pt x="1712" y="446"/>
                </a:lnTo>
                <a:cubicBezTo>
                  <a:pt x="1726" y="448"/>
                  <a:pt x="1746" y="428"/>
                  <a:pt x="1763" y="385"/>
                </a:cubicBezTo>
                <a:close/>
                <a:moveTo>
                  <a:pt x="1937" y="393"/>
                </a:moveTo>
                <a:lnTo>
                  <a:pt x="1855" y="346"/>
                </a:lnTo>
                <a:lnTo>
                  <a:pt x="1823" y="402"/>
                </a:lnTo>
                <a:lnTo>
                  <a:pt x="1885" y="437"/>
                </a:lnTo>
                <a:lnTo>
                  <a:pt x="1874" y="456"/>
                </a:lnTo>
                <a:lnTo>
                  <a:pt x="1813" y="421"/>
                </a:lnTo>
                <a:lnTo>
                  <a:pt x="1768" y="497"/>
                </a:lnTo>
                <a:lnTo>
                  <a:pt x="1745" y="483"/>
                </a:lnTo>
                <a:lnTo>
                  <a:pt x="1844" y="314"/>
                </a:lnTo>
                <a:lnTo>
                  <a:pt x="1948" y="375"/>
                </a:lnTo>
                <a:lnTo>
                  <a:pt x="1937" y="393"/>
                </a:lnTo>
                <a:close/>
                <a:moveTo>
                  <a:pt x="2144" y="565"/>
                </a:moveTo>
                <a:lnTo>
                  <a:pt x="2110" y="534"/>
                </a:lnTo>
                <a:lnTo>
                  <a:pt x="1991" y="661"/>
                </a:lnTo>
                <a:lnTo>
                  <a:pt x="1972" y="642"/>
                </a:lnTo>
                <a:lnTo>
                  <a:pt x="2091" y="516"/>
                </a:lnTo>
                <a:lnTo>
                  <a:pt x="2058" y="484"/>
                </a:lnTo>
                <a:lnTo>
                  <a:pt x="2073" y="469"/>
                </a:lnTo>
                <a:lnTo>
                  <a:pt x="2159" y="550"/>
                </a:lnTo>
                <a:lnTo>
                  <a:pt x="2144" y="565"/>
                </a:lnTo>
                <a:close/>
                <a:moveTo>
                  <a:pt x="2100" y="783"/>
                </a:moveTo>
                <a:lnTo>
                  <a:pt x="2025" y="694"/>
                </a:lnTo>
                <a:lnTo>
                  <a:pt x="2175" y="567"/>
                </a:lnTo>
                <a:lnTo>
                  <a:pt x="2246" y="652"/>
                </a:lnTo>
                <a:lnTo>
                  <a:pt x="2230" y="666"/>
                </a:lnTo>
                <a:lnTo>
                  <a:pt x="2175" y="602"/>
                </a:lnTo>
                <a:lnTo>
                  <a:pt x="2129" y="641"/>
                </a:lnTo>
                <a:lnTo>
                  <a:pt x="2179" y="700"/>
                </a:lnTo>
                <a:lnTo>
                  <a:pt x="2163" y="714"/>
                </a:lnTo>
                <a:lnTo>
                  <a:pt x="2112" y="655"/>
                </a:lnTo>
                <a:lnTo>
                  <a:pt x="2059" y="700"/>
                </a:lnTo>
                <a:lnTo>
                  <a:pt x="2117" y="769"/>
                </a:lnTo>
                <a:lnTo>
                  <a:pt x="2100" y="783"/>
                </a:lnTo>
                <a:close/>
                <a:moveTo>
                  <a:pt x="2232" y="840"/>
                </a:moveTo>
                <a:cubicBezTo>
                  <a:pt x="2211" y="853"/>
                  <a:pt x="2190" y="859"/>
                  <a:pt x="2179" y="859"/>
                </a:cubicBezTo>
                <a:lnTo>
                  <a:pt x="2178" y="859"/>
                </a:lnTo>
                <a:cubicBezTo>
                  <a:pt x="2147" y="860"/>
                  <a:pt x="2122" y="831"/>
                  <a:pt x="2122" y="802"/>
                </a:cubicBezTo>
                <a:lnTo>
                  <a:pt x="2122" y="800"/>
                </a:lnTo>
                <a:lnTo>
                  <a:pt x="2121" y="798"/>
                </a:lnTo>
                <a:lnTo>
                  <a:pt x="2121" y="796"/>
                </a:lnTo>
                <a:lnTo>
                  <a:pt x="2121" y="795"/>
                </a:lnTo>
                <a:cubicBezTo>
                  <a:pt x="2119" y="756"/>
                  <a:pt x="2208" y="696"/>
                  <a:pt x="2248" y="699"/>
                </a:cubicBezTo>
                <a:lnTo>
                  <a:pt x="2250" y="698"/>
                </a:lnTo>
                <a:lnTo>
                  <a:pt x="2251" y="698"/>
                </a:lnTo>
                <a:cubicBezTo>
                  <a:pt x="2287" y="698"/>
                  <a:pt x="2309" y="732"/>
                  <a:pt x="2309" y="752"/>
                </a:cubicBezTo>
                <a:lnTo>
                  <a:pt x="2309" y="753"/>
                </a:lnTo>
                <a:lnTo>
                  <a:pt x="2309" y="754"/>
                </a:lnTo>
                <a:lnTo>
                  <a:pt x="2309" y="755"/>
                </a:lnTo>
                <a:lnTo>
                  <a:pt x="2309" y="756"/>
                </a:lnTo>
                <a:cubicBezTo>
                  <a:pt x="2309" y="777"/>
                  <a:pt x="2293" y="800"/>
                  <a:pt x="2271" y="812"/>
                </a:cubicBezTo>
                <a:lnTo>
                  <a:pt x="2257" y="791"/>
                </a:lnTo>
                <a:cubicBezTo>
                  <a:pt x="2277" y="778"/>
                  <a:pt x="2287" y="763"/>
                  <a:pt x="2286" y="753"/>
                </a:cubicBezTo>
                <a:lnTo>
                  <a:pt x="2286" y="752"/>
                </a:lnTo>
                <a:lnTo>
                  <a:pt x="2286" y="751"/>
                </a:lnTo>
                <a:cubicBezTo>
                  <a:pt x="2287" y="738"/>
                  <a:pt x="2271" y="722"/>
                  <a:pt x="2256" y="722"/>
                </a:cubicBezTo>
                <a:lnTo>
                  <a:pt x="2255" y="722"/>
                </a:lnTo>
                <a:lnTo>
                  <a:pt x="2254" y="722"/>
                </a:lnTo>
                <a:lnTo>
                  <a:pt x="2253" y="723"/>
                </a:lnTo>
                <a:lnTo>
                  <a:pt x="2251" y="722"/>
                </a:lnTo>
                <a:cubicBezTo>
                  <a:pt x="2218" y="722"/>
                  <a:pt x="2142" y="780"/>
                  <a:pt x="2144" y="800"/>
                </a:cubicBezTo>
                <a:lnTo>
                  <a:pt x="2144" y="801"/>
                </a:lnTo>
                <a:lnTo>
                  <a:pt x="2144" y="803"/>
                </a:lnTo>
                <a:lnTo>
                  <a:pt x="2144" y="803"/>
                </a:lnTo>
                <a:lnTo>
                  <a:pt x="2145" y="804"/>
                </a:lnTo>
                <a:lnTo>
                  <a:pt x="2145" y="805"/>
                </a:lnTo>
                <a:lnTo>
                  <a:pt x="2145" y="806"/>
                </a:lnTo>
                <a:lnTo>
                  <a:pt x="2145" y="807"/>
                </a:lnTo>
                <a:cubicBezTo>
                  <a:pt x="2145" y="823"/>
                  <a:pt x="2161" y="835"/>
                  <a:pt x="2175" y="835"/>
                </a:cubicBezTo>
                <a:lnTo>
                  <a:pt x="2176" y="835"/>
                </a:lnTo>
                <a:lnTo>
                  <a:pt x="2177" y="835"/>
                </a:lnTo>
                <a:cubicBezTo>
                  <a:pt x="2186" y="835"/>
                  <a:pt x="2203" y="827"/>
                  <a:pt x="2217" y="818"/>
                </a:cubicBezTo>
                <a:lnTo>
                  <a:pt x="2232" y="840"/>
                </a:lnTo>
                <a:close/>
                <a:moveTo>
                  <a:pt x="2219" y="982"/>
                </a:moveTo>
                <a:lnTo>
                  <a:pt x="2207" y="958"/>
                </a:lnTo>
                <a:lnTo>
                  <a:pt x="2288" y="915"/>
                </a:lnTo>
                <a:lnTo>
                  <a:pt x="2257" y="858"/>
                </a:lnTo>
                <a:lnTo>
                  <a:pt x="2176" y="901"/>
                </a:lnTo>
                <a:lnTo>
                  <a:pt x="2164" y="877"/>
                </a:lnTo>
                <a:lnTo>
                  <a:pt x="2337" y="786"/>
                </a:lnTo>
                <a:lnTo>
                  <a:pt x="2349" y="809"/>
                </a:lnTo>
                <a:lnTo>
                  <a:pt x="2276" y="848"/>
                </a:lnTo>
                <a:lnTo>
                  <a:pt x="2307" y="905"/>
                </a:lnTo>
                <a:lnTo>
                  <a:pt x="2380" y="867"/>
                </a:lnTo>
                <a:lnTo>
                  <a:pt x="2392" y="890"/>
                </a:lnTo>
                <a:lnTo>
                  <a:pt x="2233" y="974"/>
                </a:lnTo>
                <a:lnTo>
                  <a:pt x="2400" y="906"/>
                </a:lnTo>
                <a:lnTo>
                  <a:pt x="2411" y="933"/>
                </a:lnTo>
                <a:lnTo>
                  <a:pt x="2303" y="1044"/>
                </a:lnTo>
                <a:lnTo>
                  <a:pt x="2304" y="1046"/>
                </a:lnTo>
                <a:lnTo>
                  <a:pt x="2435" y="992"/>
                </a:lnTo>
                <a:lnTo>
                  <a:pt x="2445" y="1016"/>
                </a:lnTo>
                <a:lnTo>
                  <a:pt x="2264" y="1090"/>
                </a:lnTo>
                <a:lnTo>
                  <a:pt x="2253" y="1064"/>
                </a:lnTo>
                <a:lnTo>
                  <a:pt x="2361" y="952"/>
                </a:lnTo>
                <a:lnTo>
                  <a:pt x="2360" y="951"/>
                </a:lnTo>
                <a:lnTo>
                  <a:pt x="2229" y="1004"/>
                </a:lnTo>
                <a:lnTo>
                  <a:pt x="2219" y="981"/>
                </a:lnTo>
                <a:lnTo>
                  <a:pt x="2219" y="982"/>
                </a:lnTo>
                <a:close/>
                <a:moveTo>
                  <a:pt x="2392" y="1179"/>
                </a:moveTo>
                <a:cubicBezTo>
                  <a:pt x="2372" y="1186"/>
                  <a:pt x="2351" y="1189"/>
                  <a:pt x="2339" y="1189"/>
                </a:cubicBezTo>
                <a:lnTo>
                  <a:pt x="2339" y="1189"/>
                </a:lnTo>
                <a:lnTo>
                  <a:pt x="2338" y="1189"/>
                </a:lnTo>
                <a:lnTo>
                  <a:pt x="2336" y="1189"/>
                </a:lnTo>
                <a:cubicBezTo>
                  <a:pt x="2297" y="1190"/>
                  <a:pt x="2276" y="1158"/>
                  <a:pt x="2276" y="1130"/>
                </a:cubicBezTo>
                <a:lnTo>
                  <a:pt x="2275" y="1128"/>
                </a:lnTo>
                <a:lnTo>
                  <a:pt x="2275" y="1126"/>
                </a:lnTo>
                <a:lnTo>
                  <a:pt x="2275" y="1124"/>
                </a:lnTo>
                <a:lnTo>
                  <a:pt x="2274" y="1122"/>
                </a:lnTo>
                <a:cubicBezTo>
                  <a:pt x="2272" y="1085"/>
                  <a:pt x="2360" y="1048"/>
                  <a:pt x="2412" y="1048"/>
                </a:cubicBezTo>
                <a:cubicBezTo>
                  <a:pt x="2454" y="1047"/>
                  <a:pt x="2474" y="1082"/>
                  <a:pt x="2473" y="1111"/>
                </a:cubicBezTo>
                <a:cubicBezTo>
                  <a:pt x="2475" y="1140"/>
                  <a:pt x="2443" y="1166"/>
                  <a:pt x="2392" y="1179"/>
                </a:cubicBezTo>
                <a:close/>
                <a:moveTo>
                  <a:pt x="2385" y="1153"/>
                </a:moveTo>
                <a:cubicBezTo>
                  <a:pt x="2441" y="1138"/>
                  <a:pt x="2451" y="1119"/>
                  <a:pt x="2451" y="1105"/>
                </a:cubicBezTo>
                <a:lnTo>
                  <a:pt x="2451" y="1104"/>
                </a:lnTo>
                <a:lnTo>
                  <a:pt x="2451" y="1104"/>
                </a:lnTo>
                <a:lnTo>
                  <a:pt x="2451" y="1103"/>
                </a:lnTo>
                <a:lnTo>
                  <a:pt x="2451" y="1103"/>
                </a:lnTo>
                <a:cubicBezTo>
                  <a:pt x="2452" y="1090"/>
                  <a:pt x="2433" y="1074"/>
                  <a:pt x="2417" y="1074"/>
                </a:cubicBezTo>
                <a:lnTo>
                  <a:pt x="2416" y="1074"/>
                </a:lnTo>
                <a:lnTo>
                  <a:pt x="2415" y="1075"/>
                </a:lnTo>
                <a:lnTo>
                  <a:pt x="2414" y="1075"/>
                </a:lnTo>
                <a:cubicBezTo>
                  <a:pt x="2360" y="1077"/>
                  <a:pt x="2294" y="1111"/>
                  <a:pt x="2296" y="1128"/>
                </a:cubicBezTo>
                <a:cubicBezTo>
                  <a:pt x="2296" y="1130"/>
                  <a:pt x="2297" y="1134"/>
                  <a:pt x="2298" y="1134"/>
                </a:cubicBezTo>
                <a:lnTo>
                  <a:pt x="2298" y="1135"/>
                </a:lnTo>
                <a:lnTo>
                  <a:pt x="2298" y="1135"/>
                </a:lnTo>
                <a:lnTo>
                  <a:pt x="2298" y="1136"/>
                </a:lnTo>
                <a:lnTo>
                  <a:pt x="2298" y="1136"/>
                </a:lnTo>
                <a:cubicBezTo>
                  <a:pt x="2297" y="1148"/>
                  <a:pt x="2316" y="1163"/>
                  <a:pt x="2331" y="1163"/>
                </a:cubicBezTo>
                <a:lnTo>
                  <a:pt x="2332" y="1163"/>
                </a:lnTo>
                <a:lnTo>
                  <a:pt x="2333" y="1163"/>
                </a:lnTo>
                <a:lnTo>
                  <a:pt x="2334" y="1163"/>
                </a:lnTo>
                <a:lnTo>
                  <a:pt x="2334" y="1163"/>
                </a:lnTo>
                <a:lnTo>
                  <a:pt x="2335" y="1163"/>
                </a:lnTo>
                <a:cubicBezTo>
                  <a:pt x="2346" y="1163"/>
                  <a:pt x="2368" y="1158"/>
                  <a:pt x="2385" y="1153"/>
                </a:cubicBezTo>
                <a:close/>
                <a:moveTo>
                  <a:pt x="2320" y="1320"/>
                </a:moveTo>
                <a:lnTo>
                  <a:pt x="2297" y="1203"/>
                </a:lnTo>
                <a:lnTo>
                  <a:pt x="2490" y="1167"/>
                </a:lnTo>
                <a:lnTo>
                  <a:pt x="2495" y="1193"/>
                </a:lnTo>
                <a:lnTo>
                  <a:pt x="2324" y="1225"/>
                </a:lnTo>
                <a:lnTo>
                  <a:pt x="2341" y="1316"/>
                </a:lnTo>
                <a:lnTo>
                  <a:pt x="2320" y="1320"/>
                </a:lnTo>
                <a:close/>
                <a:moveTo>
                  <a:pt x="2429" y="1431"/>
                </a:moveTo>
                <a:cubicBezTo>
                  <a:pt x="2420" y="1432"/>
                  <a:pt x="2408" y="1432"/>
                  <a:pt x="2404" y="1432"/>
                </a:cubicBezTo>
                <a:lnTo>
                  <a:pt x="2404" y="1432"/>
                </a:lnTo>
                <a:lnTo>
                  <a:pt x="2403" y="1432"/>
                </a:lnTo>
                <a:lnTo>
                  <a:pt x="2400" y="1432"/>
                </a:lnTo>
                <a:cubicBezTo>
                  <a:pt x="2344" y="1434"/>
                  <a:pt x="2322" y="1403"/>
                  <a:pt x="2322" y="1371"/>
                </a:cubicBezTo>
                <a:lnTo>
                  <a:pt x="2322" y="1369"/>
                </a:lnTo>
                <a:lnTo>
                  <a:pt x="2322" y="1367"/>
                </a:lnTo>
                <a:cubicBezTo>
                  <a:pt x="2320" y="1328"/>
                  <a:pt x="2373" y="1303"/>
                  <a:pt x="2441" y="1303"/>
                </a:cubicBezTo>
                <a:lnTo>
                  <a:pt x="2444" y="1303"/>
                </a:lnTo>
                <a:cubicBezTo>
                  <a:pt x="2502" y="1302"/>
                  <a:pt x="2523" y="1335"/>
                  <a:pt x="2522" y="1368"/>
                </a:cubicBezTo>
                <a:cubicBezTo>
                  <a:pt x="2524" y="1403"/>
                  <a:pt x="2488" y="1427"/>
                  <a:pt x="2429" y="1431"/>
                </a:cubicBezTo>
                <a:close/>
                <a:moveTo>
                  <a:pt x="2426" y="1404"/>
                </a:moveTo>
                <a:cubicBezTo>
                  <a:pt x="2487" y="1400"/>
                  <a:pt x="2500" y="1381"/>
                  <a:pt x="2500" y="1364"/>
                </a:cubicBezTo>
                <a:cubicBezTo>
                  <a:pt x="2501" y="1346"/>
                  <a:pt x="2482" y="1330"/>
                  <a:pt x="2450" y="1331"/>
                </a:cubicBezTo>
                <a:lnTo>
                  <a:pt x="2448" y="1331"/>
                </a:lnTo>
                <a:lnTo>
                  <a:pt x="2447" y="1331"/>
                </a:lnTo>
                <a:lnTo>
                  <a:pt x="2443" y="1331"/>
                </a:lnTo>
                <a:cubicBezTo>
                  <a:pt x="2375" y="1331"/>
                  <a:pt x="2343" y="1352"/>
                  <a:pt x="2344" y="1370"/>
                </a:cubicBezTo>
                <a:lnTo>
                  <a:pt x="2344" y="1371"/>
                </a:lnTo>
                <a:lnTo>
                  <a:pt x="2344" y="1372"/>
                </a:lnTo>
                <a:lnTo>
                  <a:pt x="2344" y="1373"/>
                </a:lnTo>
                <a:cubicBezTo>
                  <a:pt x="2344" y="1391"/>
                  <a:pt x="2363" y="1405"/>
                  <a:pt x="2392" y="1405"/>
                </a:cubicBezTo>
                <a:lnTo>
                  <a:pt x="2394" y="1405"/>
                </a:lnTo>
                <a:lnTo>
                  <a:pt x="2396" y="1405"/>
                </a:lnTo>
                <a:lnTo>
                  <a:pt x="2398" y="1405"/>
                </a:lnTo>
                <a:lnTo>
                  <a:pt x="2398" y="1405"/>
                </a:lnTo>
                <a:lnTo>
                  <a:pt x="2399" y="1405"/>
                </a:lnTo>
                <a:lnTo>
                  <a:pt x="2399" y="1405"/>
                </a:lnTo>
                <a:cubicBezTo>
                  <a:pt x="2407" y="1405"/>
                  <a:pt x="2420" y="1404"/>
                  <a:pt x="2426" y="1404"/>
                </a:cubicBezTo>
                <a:close/>
                <a:moveTo>
                  <a:pt x="2328" y="1554"/>
                </a:moveTo>
                <a:lnTo>
                  <a:pt x="2328" y="1534"/>
                </a:lnTo>
                <a:lnTo>
                  <a:pt x="2344" y="1531"/>
                </a:lnTo>
                <a:cubicBezTo>
                  <a:pt x="2330" y="1521"/>
                  <a:pt x="2327" y="1505"/>
                  <a:pt x="2328" y="1496"/>
                </a:cubicBezTo>
                <a:lnTo>
                  <a:pt x="2328" y="1495"/>
                </a:lnTo>
                <a:lnTo>
                  <a:pt x="2328" y="1494"/>
                </a:lnTo>
                <a:cubicBezTo>
                  <a:pt x="2326" y="1464"/>
                  <a:pt x="2361" y="1433"/>
                  <a:pt x="2415" y="1434"/>
                </a:cubicBezTo>
                <a:lnTo>
                  <a:pt x="2418" y="1434"/>
                </a:lnTo>
                <a:lnTo>
                  <a:pt x="2421" y="1434"/>
                </a:lnTo>
                <a:lnTo>
                  <a:pt x="2424" y="1434"/>
                </a:lnTo>
                <a:cubicBezTo>
                  <a:pt x="2496" y="1432"/>
                  <a:pt x="2529" y="1464"/>
                  <a:pt x="2527" y="1497"/>
                </a:cubicBezTo>
                <a:lnTo>
                  <a:pt x="2527" y="1499"/>
                </a:lnTo>
                <a:cubicBezTo>
                  <a:pt x="2529" y="1533"/>
                  <a:pt x="2494" y="1554"/>
                  <a:pt x="2460" y="1554"/>
                </a:cubicBezTo>
                <a:lnTo>
                  <a:pt x="2458" y="1554"/>
                </a:lnTo>
                <a:lnTo>
                  <a:pt x="2458" y="1528"/>
                </a:lnTo>
                <a:lnTo>
                  <a:pt x="2459" y="1528"/>
                </a:lnTo>
                <a:cubicBezTo>
                  <a:pt x="2486" y="1529"/>
                  <a:pt x="2506" y="1518"/>
                  <a:pt x="2506" y="1498"/>
                </a:cubicBezTo>
                <a:cubicBezTo>
                  <a:pt x="2508" y="1472"/>
                  <a:pt x="2476" y="1460"/>
                  <a:pt x="2425" y="1461"/>
                </a:cubicBezTo>
                <a:lnTo>
                  <a:pt x="2422" y="1461"/>
                </a:lnTo>
                <a:lnTo>
                  <a:pt x="2420" y="1461"/>
                </a:lnTo>
                <a:lnTo>
                  <a:pt x="2417" y="1461"/>
                </a:lnTo>
                <a:cubicBezTo>
                  <a:pt x="2367" y="1460"/>
                  <a:pt x="2349" y="1482"/>
                  <a:pt x="2349" y="1499"/>
                </a:cubicBezTo>
                <a:cubicBezTo>
                  <a:pt x="2349" y="1522"/>
                  <a:pt x="2369" y="1531"/>
                  <a:pt x="2392" y="1531"/>
                </a:cubicBezTo>
                <a:lnTo>
                  <a:pt x="2392" y="1531"/>
                </a:lnTo>
                <a:lnTo>
                  <a:pt x="2394" y="1531"/>
                </a:lnTo>
                <a:lnTo>
                  <a:pt x="2407" y="1530"/>
                </a:lnTo>
                <a:lnTo>
                  <a:pt x="2406" y="1495"/>
                </a:lnTo>
                <a:lnTo>
                  <a:pt x="2428" y="1495"/>
                </a:lnTo>
                <a:lnTo>
                  <a:pt x="2428" y="1554"/>
                </a:lnTo>
                <a:lnTo>
                  <a:pt x="2328" y="1554"/>
                </a:lnTo>
                <a:close/>
                <a:moveTo>
                  <a:pt x="2512" y="1696"/>
                </a:moveTo>
                <a:lnTo>
                  <a:pt x="2409" y="1633"/>
                </a:lnTo>
                <a:lnTo>
                  <a:pt x="2322" y="1626"/>
                </a:lnTo>
                <a:lnTo>
                  <a:pt x="2324" y="1600"/>
                </a:lnTo>
                <a:lnTo>
                  <a:pt x="2412" y="1607"/>
                </a:lnTo>
                <a:lnTo>
                  <a:pt x="2524" y="1563"/>
                </a:lnTo>
                <a:lnTo>
                  <a:pt x="2521" y="1589"/>
                </a:lnTo>
                <a:lnTo>
                  <a:pt x="2435" y="1622"/>
                </a:lnTo>
                <a:lnTo>
                  <a:pt x="2434" y="1623"/>
                </a:lnTo>
                <a:lnTo>
                  <a:pt x="2514" y="1670"/>
                </a:lnTo>
                <a:lnTo>
                  <a:pt x="2512" y="1696"/>
                </a:lnTo>
                <a:close/>
                <a:moveTo>
                  <a:pt x="1193" y="1594"/>
                </a:moveTo>
                <a:lnTo>
                  <a:pt x="1220" y="1594"/>
                </a:lnTo>
                <a:lnTo>
                  <a:pt x="1220" y="1696"/>
                </a:lnTo>
                <a:lnTo>
                  <a:pt x="1193" y="1696"/>
                </a:lnTo>
                <a:lnTo>
                  <a:pt x="1193" y="1594"/>
                </a:lnTo>
                <a:close/>
                <a:moveTo>
                  <a:pt x="1415" y="1586"/>
                </a:moveTo>
                <a:lnTo>
                  <a:pt x="1436" y="1602"/>
                </a:lnTo>
                <a:lnTo>
                  <a:pt x="1399" y="1654"/>
                </a:lnTo>
                <a:lnTo>
                  <a:pt x="1411" y="1654"/>
                </a:lnTo>
                <a:lnTo>
                  <a:pt x="1411" y="1646"/>
                </a:lnTo>
                <a:lnTo>
                  <a:pt x="1438" y="1646"/>
                </a:lnTo>
                <a:lnTo>
                  <a:pt x="1438" y="1654"/>
                </a:lnTo>
                <a:lnTo>
                  <a:pt x="1461" y="1654"/>
                </a:lnTo>
                <a:lnTo>
                  <a:pt x="1460" y="1681"/>
                </a:lnTo>
                <a:lnTo>
                  <a:pt x="1438" y="1681"/>
                </a:lnTo>
                <a:lnTo>
                  <a:pt x="1438" y="1699"/>
                </a:lnTo>
                <a:lnTo>
                  <a:pt x="1411" y="1699"/>
                </a:lnTo>
                <a:lnTo>
                  <a:pt x="1411" y="1681"/>
                </a:lnTo>
                <a:lnTo>
                  <a:pt x="1380" y="1681"/>
                </a:lnTo>
                <a:lnTo>
                  <a:pt x="1377" y="1684"/>
                </a:lnTo>
                <a:lnTo>
                  <a:pt x="1372" y="1681"/>
                </a:lnTo>
                <a:lnTo>
                  <a:pt x="1359" y="1681"/>
                </a:lnTo>
                <a:lnTo>
                  <a:pt x="1359" y="1671"/>
                </a:lnTo>
                <a:lnTo>
                  <a:pt x="1355" y="1668"/>
                </a:lnTo>
                <a:lnTo>
                  <a:pt x="1359" y="1663"/>
                </a:lnTo>
                <a:lnTo>
                  <a:pt x="1359" y="1654"/>
                </a:lnTo>
                <a:lnTo>
                  <a:pt x="1366" y="1654"/>
                </a:lnTo>
                <a:lnTo>
                  <a:pt x="1415" y="1586"/>
                </a:lnTo>
                <a:close/>
                <a:moveTo>
                  <a:pt x="1341" y="1641"/>
                </a:moveTo>
                <a:lnTo>
                  <a:pt x="1342" y="1641"/>
                </a:lnTo>
                <a:lnTo>
                  <a:pt x="1341" y="1642"/>
                </a:lnTo>
                <a:cubicBezTo>
                  <a:pt x="1341" y="1646"/>
                  <a:pt x="1336" y="1655"/>
                  <a:pt x="1336" y="1655"/>
                </a:cubicBezTo>
                <a:cubicBezTo>
                  <a:pt x="1335" y="1658"/>
                  <a:pt x="1327" y="1666"/>
                  <a:pt x="1327" y="1666"/>
                </a:cubicBezTo>
                <a:lnTo>
                  <a:pt x="1300" y="1709"/>
                </a:lnTo>
                <a:lnTo>
                  <a:pt x="1277" y="1695"/>
                </a:lnTo>
                <a:lnTo>
                  <a:pt x="1289" y="1676"/>
                </a:lnTo>
                <a:cubicBezTo>
                  <a:pt x="1285" y="1676"/>
                  <a:pt x="1273" y="1670"/>
                  <a:pt x="1272" y="1670"/>
                </a:cubicBezTo>
                <a:lnTo>
                  <a:pt x="1272" y="1669"/>
                </a:lnTo>
                <a:cubicBezTo>
                  <a:pt x="1258" y="1665"/>
                  <a:pt x="1252" y="1642"/>
                  <a:pt x="1252" y="1633"/>
                </a:cubicBezTo>
                <a:lnTo>
                  <a:pt x="1252" y="1633"/>
                </a:lnTo>
                <a:lnTo>
                  <a:pt x="1252" y="1632"/>
                </a:lnTo>
                <a:lnTo>
                  <a:pt x="1252" y="1632"/>
                </a:lnTo>
                <a:lnTo>
                  <a:pt x="1252" y="1631"/>
                </a:lnTo>
                <a:lnTo>
                  <a:pt x="1252" y="1630"/>
                </a:lnTo>
                <a:lnTo>
                  <a:pt x="1252" y="1630"/>
                </a:lnTo>
                <a:cubicBezTo>
                  <a:pt x="1252" y="1623"/>
                  <a:pt x="1255" y="1614"/>
                  <a:pt x="1257" y="1613"/>
                </a:cubicBezTo>
                <a:lnTo>
                  <a:pt x="1257" y="1612"/>
                </a:lnTo>
                <a:lnTo>
                  <a:pt x="1258" y="1611"/>
                </a:lnTo>
                <a:lnTo>
                  <a:pt x="1258" y="1610"/>
                </a:lnTo>
                <a:lnTo>
                  <a:pt x="1259" y="1609"/>
                </a:lnTo>
                <a:lnTo>
                  <a:pt x="1259" y="1609"/>
                </a:lnTo>
                <a:cubicBezTo>
                  <a:pt x="1265" y="1596"/>
                  <a:pt x="1287" y="1590"/>
                  <a:pt x="1296" y="1590"/>
                </a:cubicBezTo>
                <a:lnTo>
                  <a:pt x="1298" y="1590"/>
                </a:lnTo>
                <a:lnTo>
                  <a:pt x="1298" y="1590"/>
                </a:lnTo>
                <a:lnTo>
                  <a:pt x="1299" y="1590"/>
                </a:lnTo>
                <a:lnTo>
                  <a:pt x="1300" y="1590"/>
                </a:lnTo>
                <a:lnTo>
                  <a:pt x="1300" y="1590"/>
                </a:lnTo>
                <a:lnTo>
                  <a:pt x="1301" y="1590"/>
                </a:lnTo>
                <a:cubicBezTo>
                  <a:pt x="1309" y="1590"/>
                  <a:pt x="1318" y="1594"/>
                  <a:pt x="1320" y="1596"/>
                </a:cubicBezTo>
                <a:lnTo>
                  <a:pt x="1321" y="1596"/>
                </a:lnTo>
                <a:lnTo>
                  <a:pt x="1322" y="1597"/>
                </a:lnTo>
                <a:lnTo>
                  <a:pt x="1323" y="1597"/>
                </a:lnTo>
                <a:lnTo>
                  <a:pt x="1323" y="1598"/>
                </a:lnTo>
                <a:lnTo>
                  <a:pt x="1324" y="1598"/>
                </a:lnTo>
                <a:cubicBezTo>
                  <a:pt x="1336" y="1604"/>
                  <a:pt x="1343" y="1625"/>
                  <a:pt x="1342" y="1633"/>
                </a:cubicBezTo>
                <a:lnTo>
                  <a:pt x="1342" y="1633"/>
                </a:lnTo>
                <a:lnTo>
                  <a:pt x="1342" y="1634"/>
                </a:lnTo>
                <a:lnTo>
                  <a:pt x="1342" y="1635"/>
                </a:lnTo>
                <a:cubicBezTo>
                  <a:pt x="1342" y="1638"/>
                  <a:pt x="1341" y="1641"/>
                  <a:pt x="1341" y="1641"/>
                </a:cubicBezTo>
                <a:close/>
                <a:moveTo>
                  <a:pt x="1276" y="1633"/>
                </a:moveTo>
                <a:lnTo>
                  <a:pt x="1276" y="1632"/>
                </a:lnTo>
                <a:lnTo>
                  <a:pt x="1276" y="1632"/>
                </a:lnTo>
                <a:cubicBezTo>
                  <a:pt x="1276" y="1627"/>
                  <a:pt x="1279" y="1622"/>
                  <a:pt x="1279" y="1622"/>
                </a:cubicBezTo>
                <a:lnTo>
                  <a:pt x="1279" y="1622"/>
                </a:lnTo>
                <a:cubicBezTo>
                  <a:pt x="1281" y="1616"/>
                  <a:pt x="1292" y="1612"/>
                  <a:pt x="1295" y="1613"/>
                </a:cubicBezTo>
                <a:lnTo>
                  <a:pt x="1296" y="1613"/>
                </a:lnTo>
                <a:lnTo>
                  <a:pt x="1297" y="1613"/>
                </a:lnTo>
                <a:lnTo>
                  <a:pt x="1297" y="1613"/>
                </a:lnTo>
                <a:lnTo>
                  <a:pt x="1298" y="1613"/>
                </a:lnTo>
                <a:cubicBezTo>
                  <a:pt x="1301" y="1612"/>
                  <a:pt x="1306" y="1615"/>
                  <a:pt x="1307" y="1616"/>
                </a:cubicBezTo>
                <a:cubicBezTo>
                  <a:pt x="1313" y="1617"/>
                  <a:pt x="1316" y="1629"/>
                  <a:pt x="1316" y="1632"/>
                </a:cubicBezTo>
                <a:lnTo>
                  <a:pt x="1316" y="1632"/>
                </a:lnTo>
                <a:lnTo>
                  <a:pt x="1316" y="1633"/>
                </a:lnTo>
                <a:lnTo>
                  <a:pt x="1316" y="1633"/>
                </a:lnTo>
                <a:lnTo>
                  <a:pt x="1316" y="1633"/>
                </a:lnTo>
                <a:lnTo>
                  <a:pt x="1316" y="1634"/>
                </a:lnTo>
                <a:cubicBezTo>
                  <a:pt x="1316" y="1638"/>
                  <a:pt x="1314" y="1643"/>
                  <a:pt x="1313" y="1643"/>
                </a:cubicBezTo>
                <a:cubicBezTo>
                  <a:pt x="1311" y="1649"/>
                  <a:pt x="1300" y="1653"/>
                  <a:pt x="1297" y="1652"/>
                </a:cubicBezTo>
                <a:lnTo>
                  <a:pt x="1296" y="1652"/>
                </a:lnTo>
                <a:lnTo>
                  <a:pt x="1296" y="1652"/>
                </a:lnTo>
                <a:lnTo>
                  <a:pt x="1295" y="1652"/>
                </a:lnTo>
                <a:lnTo>
                  <a:pt x="1294" y="1652"/>
                </a:lnTo>
                <a:cubicBezTo>
                  <a:pt x="1291" y="1653"/>
                  <a:pt x="1286" y="1650"/>
                  <a:pt x="1285" y="1649"/>
                </a:cubicBezTo>
                <a:cubicBezTo>
                  <a:pt x="1280" y="1647"/>
                  <a:pt x="1276" y="1637"/>
                  <a:pt x="1276" y="1634"/>
                </a:cubicBezTo>
                <a:lnTo>
                  <a:pt x="1276" y="1633"/>
                </a:lnTo>
                <a:lnTo>
                  <a:pt x="1276" y="1633"/>
                </a:lnTo>
                <a:lnTo>
                  <a:pt x="1276" y="1633"/>
                </a:lnTo>
                <a:close/>
                <a:moveTo>
                  <a:pt x="1561" y="1638"/>
                </a:moveTo>
                <a:lnTo>
                  <a:pt x="1562" y="1639"/>
                </a:lnTo>
                <a:lnTo>
                  <a:pt x="1561" y="1640"/>
                </a:lnTo>
                <a:cubicBezTo>
                  <a:pt x="1561" y="1643"/>
                  <a:pt x="1556" y="1651"/>
                  <a:pt x="1556" y="1651"/>
                </a:cubicBezTo>
                <a:lnTo>
                  <a:pt x="1555" y="1652"/>
                </a:lnTo>
                <a:lnTo>
                  <a:pt x="1555" y="1653"/>
                </a:lnTo>
                <a:cubicBezTo>
                  <a:pt x="1553" y="1657"/>
                  <a:pt x="1546" y="1663"/>
                  <a:pt x="1546" y="1663"/>
                </a:cubicBezTo>
                <a:lnTo>
                  <a:pt x="1546" y="1663"/>
                </a:lnTo>
                <a:lnTo>
                  <a:pt x="1519" y="1706"/>
                </a:lnTo>
                <a:lnTo>
                  <a:pt x="1496" y="1692"/>
                </a:lnTo>
                <a:lnTo>
                  <a:pt x="1508" y="1673"/>
                </a:lnTo>
                <a:cubicBezTo>
                  <a:pt x="1503" y="1672"/>
                  <a:pt x="1495" y="1669"/>
                  <a:pt x="1490" y="1665"/>
                </a:cubicBezTo>
                <a:cubicBezTo>
                  <a:pt x="1477" y="1660"/>
                  <a:pt x="1471" y="1640"/>
                  <a:pt x="1471" y="1630"/>
                </a:cubicBezTo>
                <a:lnTo>
                  <a:pt x="1471" y="1629"/>
                </a:lnTo>
                <a:lnTo>
                  <a:pt x="1471" y="1629"/>
                </a:lnTo>
                <a:lnTo>
                  <a:pt x="1471" y="1628"/>
                </a:lnTo>
                <a:lnTo>
                  <a:pt x="1471" y="1628"/>
                </a:lnTo>
                <a:cubicBezTo>
                  <a:pt x="1471" y="1621"/>
                  <a:pt x="1475" y="1612"/>
                  <a:pt x="1476" y="1610"/>
                </a:cubicBezTo>
                <a:lnTo>
                  <a:pt x="1479" y="1605"/>
                </a:lnTo>
                <a:cubicBezTo>
                  <a:pt x="1485" y="1593"/>
                  <a:pt x="1506" y="1587"/>
                  <a:pt x="1516" y="1587"/>
                </a:cubicBezTo>
                <a:lnTo>
                  <a:pt x="1517" y="1587"/>
                </a:lnTo>
                <a:lnTo>
                  <a:pt x="1518" y="1587"/>
                </a:lnTo>
                <a:lnTo>
                  <a:pt x="1518" y="1587"/>
                </a:lnTo>
                <a:lnTo>
                  <a:pt x="1519" y="1587"/>
                </a:lnTo>
                <a:lnTo>
                  <a:pt x="1519" y="1587"/>
                </a:lnTo>
                <a:cubicBezTo>
                  <a:pt x="1527" y="1587"/>
                  <a:pt x="1537" y="1591"/>
                  <a:pt x="1539" y="1593"/>
                </a:cubicBezTo>
                <a:lnTo>
                  <a:pt x="1544" y="1595"/>
                </a:lnTo>
                <a:cubicBezTo>
                  <a:pt x="1555" y="1601"/>
                  <a:pt x="1562" y="1622"/>
                  <a:pt x="1562" y="1630"/>
                </a:cubicBezTo>
                <a:lnTo>
                  <a:pt x="1562" y="1632"/>
                </a:lnTo>
                <a:lnTo>
                  <a:pt x="1562" y="1632"/>
                </a:lnTo>
                <a:cubicBezTo>
                  <a:pt x="1562" y="1635"/>
                  <a:pt x="1561" y="1639"/>
                  <a:pt x="1561" y="1638"/>
                </a:cubicBezTo>
                <a:close/>
                <a:moveTo>
                  <a:pt x="1496" y="1630"/>
                </a:moveTo>
                <a:lnTo>
                  <a:pt x="1496" y="1629"/>
                </a:lnTo>
                <a:lnTo>
                  <a:pt x="1495" y="1628"/>
                </a:lnTo>
                <a:cubicBezTo>
                  <a:pt x="1495" y="1625"/>
                  <a:pt x="1499" y="1619"/>
                  <a:pt x="1499" y="1619"/>
                </a:cubicBezTo>
                <a:cubicBezTo>
                  <a:pt x="1501" y="1613"/>
                  <a:pt x="1511" y="1609"/>
                  <a:pt x="1515" y="1609"/>
                </a:cubicBezTo>
                <a:lnTo>
                  <a:pt x="1515" y="1609"/>
                </a:lnTo>
                <a:lnTo>
                  <a:pt x="1516" y="1609"/>
                </a:lnTo>
                <a:lnTo>
                  <a:pt x="1516" y="1609"/>
                </a:lnTo>
                <a:lnTo>
                  <a:pt x="1517" y="1609"/>
                </a:lnTo>
                <a:cubicBezTo>
                  <a:pt x="1521" y="1609"/>
                  <a:pt x="1526" y="1612"/>
                  <a:pt x="1526" y="1613"/>
                </a:cubicBezTo>
                <a:cubicBezTo>
                  <a:pt x="1532" y="1615"/>
                  <a:pt x="1536" y="1626"/>
                  <a:pt x="1536" y="1630"/>
                </a:cubicBezTo>
                <a:lnTo>
                  <a:pt x="1535" y="1630"/>
                </a:lnTo>
                <a:lnTo>
                  <a:pt x="1535" y="1631"/>
                </a:lnTo>
                <a:lnTo>
                  <a:pt x="1535" y="1631"/>
                </a:lnTo>
                <a:cubicBezTo>
                  <a:pt x="1536" y="1635"/>
                  <a:pt x="1533" y="1640"/>
                  <a:pt x="1533" y="1640"/>
                </a:cubicBezTo>
                <a:cubicBezTo>
                  <a:pt x="1530" y="1646"/>
                  <a:pt x="1520" y="1649"/>
                  <a:pt x="1516" y="1649"/>
                </a:cubicBezTo>
                <a:lnTo>
                  <a:pt x="1515" y="1649"/>
                </a:lnTo>
                <a:lnTo>
                  <a:pt x="1515" y="1649"/>
                </a:lnTo>
                <a:lnTo>
                  <a:pt x="1514" y="1649"/>
                </a:lnTo>
                <a:lnTo>
                  <a:pt x="1514" y="1649"/>
                </a:lnTo>
                <a:cubicBezTo>
                  <a:pt x="1510" y="1649"/>
                  <a:pt x="1505" y="1647"/>
                  <a:pt x="1505" y="1647"/>
                </a:cubicBezTo>
                <a:cubicBezTo>
                  <a:pt x="1499" y="1644"/>
                  <a:pt x="1495" y="1633"/>
                  <a:pt x="1496" y="1631"/>
                </a:cubicBezTo>
                <a:lnTo>
                  <a:pt x="1496" y="1630"/>
                </a:lnTo>
                <a:lnTo>
                  <a:pt x="1496" y="1630"/>
                </a:lnTo>
                <a:close/>
                <a:moveTo>
                  <a:pt x="1075" y="1220"/>
                </a:moveTo>
                <a:lnTo>
                  <a:pt x="1203" y="1186"/>
                </a:lnTo>
                <a:lnTo>
                  <a:pt x="1290" y="1295"/>
                </a:lnTo>
                <a:lnTo>
                  <a:pt x="1331" y="1303"/>
                </a:lnTo>
                <a:lnTo>
                  <a:pt x="1335" y="1269"/>
                </a:lnTo>
                <a:lnTo>
                  <a:pt x="1252" y="1145"/>
                </a:lnTo>
                <a:lnTo>
                  <a:pt x="1346" y="1040"/>
                </a:lnTo>
                <a:lnTo>
                  <a:pt x="1444" y="1149"/>
                </a:lnTo>
                <a:lnTo>
                  <a:pt x="1369" y="1265"/>
                </a:lnTo>
                <a:lnTo>
                  <a:pt x="1372" y="1307"/>
                </a:lnTo>
                <a:lnTo>
                  <a:pt x="1403" y="1299"/>
                </a:lnTo>
                <a:lnTo>
                  <a:pt x="1504" y="1179"/>
                </a:lnTo>
                <a:lnTo>
                  <a:pt x="1643" y="1213"/>
                </a:lnTo>
                <a:lnTo>
                  <a:pt x="1579" y="1310"/>
                </a:lnTo>
                <a:lnTo>
                  <a:pt x="1372" y="1329"/>
                </a:lnTo>
                <a:lnTo>
                  <a:pt x="1372" y="1382"/>
                </a:lnTo>
                <a:lnTo>
                  <a:pt x="1339" y="1382"/>
                </a:lnTo>
                <a:lnTo>
                  <a:pt x="1335" y="1378"/>
                </a:lnTo>
                <a:lnTo>
                  <a:pt x="1331" y="1333"/>
                </a:lnTo>
                <a:lnTo>
                  <a:pt x="1128" y="1318"/>
                </a:lnTo>
                <a:lnTo>
                  <a:pt x="1075" y="1220"/>
                </a:lnTo>
                <a:close/>
                <a:moveTo>
                  <a:pt x="1" y="1360"/>
                </a:moveTo>
                <a:lnTo>
                  <a:pt x="1" y="1324"/>
                </a:lnTo>
                <a:lnTo>
                  <a:pt x="0" y="1288"/>
                </a:lnTo>
                <a:cubicBezTo>
                  <a:pt x="-16" y="559"/>
                  <a:pt x="777" y="-16"/>
                  <a:pt x="1299" y="1"/>
                </a:cubicBezTo>
                <a:lnTo>
                  <a:pt x="1327" y="1"/>
                </a:lnTo>
                <a:lnTo>
                  <a:pt x="1360" y="1"/>
                </a:lnTo>
                <a:lnTo>
                  <a:pt x="1396" y="1"/>
                </a:lnTo>
                <a:lnTo>
                  <a:pt x="1432" y="0"/>
                </a:lnTo>
                <a:cubicBezTo>
                  <a:pt x="2161" y="-16"/>
                  <a:pt x="2736" y="777"/>
                  <a:pt x="2719" y="1299"/>
                </a:cubicBezTo>
                <a:lnTo>
                  <a:pt x="2719" y="1327"/>
                </a:lnTo>
                <a:lnTo>
                  <a:pt x="2718" y="1360"/>
                </a:lnTo>
                <a:lnTo>
                  <a:pt x="2719" y="1396"/>
                </a:lnTo>
                <a:lnTo>
                  <a:pt x="2720" y="1432"/>
                </a:lnTo>
                <a:cubicBezTo>
                  <a:pt x="2736" y="2161"/>
                  <a:pt x="1943" y="2736"/>
                  <a:pt x="1421" y="2719"/>
                </a:cubicBezTo>
                <a:lnTo>
                  <a:pt x="1393" y="2719"/>
                </a:lnTo>
                <a:lnTo>
                  <a:pt x="1360" y="2718"/>
                </a:lnTo>
                <a:lnTo>
                  <a:pt x="1324" y="2719"/>
                </a:lnTo>
                <a:lnTo>
                  <a:pt x="1288" y="2720"/>
                </a:lnTo>
                <a:cubicBezTo>
                  <a:pt x="559" y="2736"/>
                  <a:pt x="-16" y="1943"/>
                  <a:pt x="1" y="1421"/>
                </a:cubicBezTo>
                <a:lnTo>
                  <a:pt x="1" y="1393"/>
                </a:lnTo>
                <a:lnTo>
                  <a:pt x="1" y="1360"/>
                </a:lnTo>
                <a:close/>
                <a:moveTo>
                  <a:pt x="91" y="1360"/>
                </a:moveTo>
                <a:lnTo>
                  <a:pt x="91" y="1394"/>
                </a:lnTo>
                <a:lnTo>
                  <a:pt x="90" y="1427"/>
                </a:lnTo>
                <a:cubicBezTo>
                  <a:pt x="75" y="2108"/>
                  <a:pt x="815" y="2645"/>
                  <a:pt x="1303" y="2629"/>
                </a:cubicBezTo>
                <a:lnTo>
                  <a:pt x="1330" y="2629"/>
                </a:lnTo>
                <a:lnTo>
                  <a:pt x="1360" y="2629"/>
                </a:lnTo>
                <a:lnTo>
                  <a:pt x="1394" y="2629"/>
                </a:lnTo>
                <a:lnTo>
                  <a:pt x="1427" y="2630"/>
                </a:lnTo>
                <a:cubicBezTo>
                  <a:pt x="2108" y="2645"/>
                  <a:pt x="2645" y="1904"/>
                  <a:pt x="2629" y="1417"/>
                </a:cubicBezTo>
                <a:lnTo>
                  <a:pt x="2629" y="1390"/>
                </a:lnTo>
                <a:lnTo>
                  <a:pt x="2629" y="1360"/>
                </a:lnTo>
                <a:lnTo>
                  <a:pt x="2629" y="1326"/>
                </a:lnTo>
                <a:lnTo>
                  <a:pt x="2630" y="1293"/>
                </a:lnTo>
                <a:cubicBezTo>
                  <a:pt x="2645" y="612"/>
                  <a:pt x="1904" y="75"/>
                  <a:pt x="1417" y="91"/>
                </a:cubicBezTo>
                <a:lnTo>
                  <a:pt x="1390" y="91"/>
                </a:lnTo>
                <a:lnTo>
                  <a:pt x="1360" y="91"/>
                </a:lnTo>
                <a:lnTo>
                  <a:pt x="1326" y="91"/>
                </a:lnTo>
                <a:lnTo>
                  <a:pt x="1293" y="90"/>
                </a:lnTo>
                <a:cubicBezTo>
                  <a:pt x="612" y="75"/>
                  <a:pt x="75" y="815"/>
                  <a:pt x="91" y="1303"/>
                </a:cubicBezTo>
                <a:lnTo>
                  <a:pt x="91" y="1330"/>
                </a:lnTo>
                <a:lnTo>
                  <a:pt x="91" y="1360"/>
                </a:lnTo>
                <a:close/>
                <a:moveTo>
                  <a:pt x="1451" y="1894"/>
                </a:moveTo>
                <a:lnTo>
                  <a:pt x="1451" y="2008"/>
                </a:lnTo>
                <a:cubicBezTo>
                  <a:pt x="1672" y="2013"/>
                  <a:pt x="1926" y="1723"/>
                  <a:pt x="1962" y="1592"/>
                </a:cubicBezTo>
                <a:lnTo>
                  <a:pt x="2127" y="1592"/>
                </a:lnTo>
                <a:cubicBezTo>
                  <a:pt x="2078" y="1892"/>
                  <a:pt x="1643" y="2172"/>
                  <a:pt x="1458" y="2166"/>
                </a:cubicBezTo>
                <a:lnTo>
                  <a:pt x="1448" y="2166"/>
                </a:lnTo>
                <a:lnTo>
                  <a:pt x="1436" y="2166"/>
                </a:lnTo>
                <a:cubicBezTo>
                  <a:pt x="1435" y="2169"/>
                  <a:pt x="1424" y="2171"/>
                  <a:pt x="1422" y="2171"/>
                </a:cubicBezTo>
                <a:lnTo>
                  <a:pt x="1422" y="2171"/>
                </a:lnTo>
                <a:lnTo>
                  <a:pt x="1421" y="2171"/>
                </a:lnTo>
                <a:lnTo>
                  <a:pt x="1421" y="2171"/>
                </a:lnTo>
                <a:lnTo>
                  <a:pt x="1300" y="2171"/>
                </a:lnTo>
                <a:lnTo>
                  <a:pt x="1300" y="2171"/>
                </a:lnTo>
                <a:lnTo>
                  <a:pt x="1299" y="2171"/>
                </a:lnTo>
                <a:cubicBezTo>
                  <a:pt x="1295" y="2171"/>
                  <a:pt x="1288" y="2169"/>
                  <a:pt x="1289" y="2169"/>
                </a:cubicBezTo>
                <a:lnTo>
                  <a:pt x="1288" y="2168"/>
                </a:lnTo>
                <a:lnTo>
                  <a:pt x="1274" y="2169"/>
                </a:lnTo>
                <a:lnTo>
                  <a:pt x="1259" y="2169"/>
                </a:lnTo>
                <a:cubicBezTo>
                  <a:pt x="944" y="2179"/>
                  <a:pt x="602" y="1770"/>
                  <a:pt x="574" y="1592"/>
                </a:cubicBezTo>
                <a:lnTo>
                  <a:pt x="738" y="1592"/>
                </a:lnTo>
                <a:cubicBezTo>
                  <a:pt x="796" y="1813"/>
                  <a:pt x="1131" y="2017"/>
                  <a:pt x="1256" y="2011"/>
                </a:cubicBezTo>
                <a:lnTo>
                  <a:pt x="1262" y="2010"/>
                </a:lnTo>
                <a:lnTo>
                  <a:pt x="1270" y="2010"/>
                </a:lnTo>
                <a:lnTo>
                  <a:pt x="1270" y="1898"/>
                </a:lnTo>
                <a:cubicBezTo>
                  <a:pt x="1094" y="1903"/>
                  <a:pt x="890" y="1680"/>
                  <a:pt x="860" y="1592"/>
                </a:cubicBezTo>
                <a:lnTo>
                  <a:pt x="1018" y="1592"/>
                </a:lnTo>
                <a:cubicBezTo>
                  <a:pt x="1070" y="1688"/>
                  <a:pt x="1248" y="1769"/>
                  <a:pt x="1321" y="1766"/>
                </a:cubicBezTo>
                <a:lnTo>
                  <a:pt x="1325" y="1766"/>
                </a:lnTo>
                <a:lnTo>
                  <a:pt x="1329" y="1766"/>
                </a:lnTo>
                <a:lnTo>
                  <a:pt x="1334" y="1766"/>
                </a:lnTo>
                <a:lnTo>
                  <a:pt x="1339" y="1766"/>
                </a:lnTo>
                <a:lnTo>
                  <a:pt x="1349" y="1765"/>
                </a:lnTo>
                <a:lnTo>
                  <a:pt x="1359" y="1766"/>
                </a:lnTo>
                <a:lnTo>
                  <a:pt x="1366" y="1766"/>
                </a:lnTo>
                <a:lnTo>
                  <a:pt x="1372" y="1766"/>
                </a:lnTo>
                <a:lnTo>
                  <a:pt x="1379" y="1766"/>
                </a:lnTo>
                <a:lnTo>
                  <a:pt x="1385" y="1766"/>
                </a:lnTo>
                <a:cubicBezTo>
                  <a:pt x="1512" y="1767"/>
                  <a:pt x="1655" y="1639"/>
                  <a:pt x="1678" y="1592"/>
                </a:cubicBezTo>
                <a:lnTo>
                  <a:pt x="1839" y="1592"/>
                </a:lnTo>
                <a:cubicBezTo>
                  <a:pt x="1773" y="1761"/>
                  <a:pt x="1539" y="1892"/>
                  <a:pt x="1451" y="1894"/>
                </a:cubicBezTo>
                <a:close/>
                <a:moveTo>
                  <a:pt x="2002" y="1321"/>
                </a:moveTo>
                <a:lnTo>
                  <a:pt x="2002" y="1306"/>
                </a:lnTo>
                <a:lnTo>
                  <a:pt x="2002" y="1292"/>
                </a:lnTo>
                <a:cubicBezTo>
                  <a:pt x="2003" y="991"/>
                  <a:pt x="1613" y="711"/>
                  <a:pt x="1443" y="716"/>
                </a:cubicBezTo>
                <a:lnTo>
                  <a:pt x="1435" y="717"/>
                </a:lnTo>
                <a:lnTo>
                  <a:pt x="1424" y="717"/>
                </a:lnTo>
                <a:lnTo>
                  <a:pt x="1424" y="829"/>
                </a:lnTo>
                <a:cubicBezTo>
                  <a:pt x="1677" y="824"/>
                  <a:pt x="1892" y="1167"/>
                  <a:pt x="1887" y="1305"/>
                </a:cubicBezTo>
                <a:lnTo>
                  <a:pt x="1887" y="1312"/>
                </a:lnTo>
                <a:lnTo>
                  <a:pt x="1887" y="1321"/>
                </a:lnTo>
                <a:lnTo>
                  <a:pt x="1749" y="1321"/>
                </a:lnTo>
                <a:cubicBezTo>
                  <a:pt x="1751" y="1117"/>
                  <a:pt x="1497" y="957"/>
                  <a:pt x="1380" y="961"/>
                </a:cubicBezTo>
                <a:lnTo>
                  <a:pt x="1373" y="962"/>
                </a:lnTo>
                <a:lnTo>
                  <a:pt x="1366" y="962"/>
                </a:lnTo>
                <a:lnTo>
                  <a:pt x="1358" y="962"/>
                </a:lnTo>
                <a:lnTo>
                  <a:pt x="1349" y="962"/>
                </a:lnTo>
                <a:lnTo>
                  <a:pt x="1338" y="962"/>
                </a:lnTo>
                <a:lnTo>
                  <a:pt x="1328" y="961"/>
                </a:lnTo>
                <a:lnTo>
                  <a:pt x="1318" y="961"/>
                </a:lnTo>
                <a:lnTo>
                  <a:pt x="1309" y="961"/>
                </a:lnTo>
                <a:cubicBezTo>
                  <a:pt x="1103" y="961"/>
                  <a:pt x="942" y="1218"/>
                  <a:pt x="949" y="1321"/>
                </a:cubicBezTo>
                <a:lnTo>
                  <a:pt x="810" y="1321"/>
                </a:lnTo>
                <a:lnTo>
                  <a:pt x="810" y="1309"/>
                </a:lnTo>
                <a:cubicBezTo>
                  <a:pt x="807" y="1060"/>
                  <a:pt x="1125" y="829"/>
                  <a:pt x="1243" y="834"/>
                </a:cubicBezTo>
                <a:lnTo>
                  <a:pt x="1243" y="722"/>
                </a:lnTo>
                <a:cubicBezTo>
                  <a:pt x="948" y="725"/>
                  <a:pt x="695" y="1125"/>
                  <a:pt x="700" y="1301"/>
                </a:cubicBezTo>
                <a:lnTo>
                  <a:pt x="700" y="1310"/>
                </a:lnTo>
                <a:lnTo>
                  <a:pt x="700" y="1321"/>
                </a:lnTo>
                <a:lnTo>
                  <a:pt x="545" y="1321"/>
                </a:lnTo>
                <a:lnTo>
                  <a:pt x="544" y="1302"/>
                </a:lnTo>
                <a:cubicBezTo>
                  <a:pt x="530" y="897"/>
                  <a:pt x="1034" y="550"/>
                  <a:pt x="1243" y="565"/>
                </a:cubicBezTo>
                <a:lnTo>
                  <a:pt x="1243" y="534"/>
                </a:lnTo>
                <a:lnTo>
                  <a:pt x="1243" y="533"/>
                </a:lnTo>
                <a:lnTo>
                  <a:pt x="1243" y="532"/>
                </a:lnTo>
                <a:lnTo>
                  <a:pt x="1243" y="531"/>
                </a:lnTo>
                <a:cubicBezTo>
                  <a:pt x="1242" y="516"/>
                  <a:pt x="1261" y="503"/>
                  <a:pt x="1270" y="503"/>
                </a:cubicBezTo>
                <a:lnTo>
                  <a:pt x="1272" y="503"/>
                </a:lnTo>
                <a:lnTo>
                  <a:pt x="1272" y="503"/>
                </a:lnTo>
                <a:lnTo>
                  <a:pt x="1273" y="503"/>
                </a:lnTo>
                <a:lnTo>
                  <a:pt x="1394" y="503"/>
                </a:lnTo>
                <a:lnTo>
                  <a:pt x="1394" y="503"/>
                </a:lnTo>
                <a:lnTo>
                  <a:pt x="1395" y="503"/>
                </a:lnTo>
                <a:lnTo>
                  <a:pt x="1396" y="503"/>
                </a:lnTo>
                <a:cubicBezTo>
                  <a:pt x="1412" y="503"/>
                  <a:pt x="1424" y="522"/>
                  <a:pt x="1424" y="531"/>
                </a:cubicBezTo>
                <a:lnTo>
                  <a:pt x="1424" y="533"/>
                </a:lnTo>
                <a:lnTo>
                  <a:pt x="1424" y="533"/>
                </a:lnTo>
                <a:lnTo>
                  <a:pt x="1424" y="534"/>
                </a:lnTo>
                <a:lnTo>
                  <a:pt x="1424" y="560"/>
                </a:lnTo>
                <a:lnTo>
                  <a:pt x="1443" y="560"/>
                </a:lnTo>
                <a:cubicBezTo>
                  <a:pt x="1828" y="549"/>
                  <a:pt x="2163" y="1058"/>
                  <a:pt x="2157" y="1280"/>
                </a:cubicBezTo>
                <a:lnTo>
                  <a:pt x="2157" y="1292"/>
                </a:lnTo>
                <a:lnTo>
                  <a:pt x="2157" y="1305"/>
                </a:lnTo>
                <a:lnTo>
                  <a:pt x="2157" y="1321"/>
                </a:lnTo>
                <a:lnTo>
                  <a:pt x="2002" y="1321"/>
                </a:lnTo>
                <a:close/>
                <a:moveTo>
                  <a:pt x="2174" y="1382"/>
                </a:moveTo>
                <a:cubicBezTo>
                  <a:pt x="2174" y="1433"/>
                  <a:pt x="2162" y="1510"/>
                  <a:pt x="2155" y="1538"/>
                </a:cubicBezTo>
                <a:lnTo>
                  <a:pt x="1419" y="1538"/>
                </a:lnTo>
                <a:lnTo>
                  <a:pt x="1360" y="1600"/>
                </a:lnTo>
                <a:lnTo>
                  <a:pt x="1301" y="1538"/>
                </a:lnTo>
                <a:lnTo>
                  <a:pt x="548" y="1538"/>
                </a:lnTo>
                <a:cubicBezTo>
                  <a:pt x="535" y="1491"/>
                  <a:pt x="528" y="1412"/>
                  <a:pt x="528" y="1382"/>
                </a:cubicBezTo>
                <a:lnTo>
                  <a:pt x="1291" y="1382"/>
                </a:lnTo>
                <a:lnTo>
                  <a:pt x="1360" y="1455"/>
                </a:lnTo>
                <a:lnTo>
                  <a:pt x="1429" y="1382"/>
                </a:lnTo>
                <a:lnTo>
                  <a:pt x="2174" y="1382"/>
                </a:lnTo>
                <a:close/>
                <a:moveTo>
                  <a:pt x="3943" y="301"/>
                </a:moveTo>
                <a:lnTo>
                  <a:pt x="4015" y="325"/>
                </a:lnTo>
                <a:lnTo>
                  <a:pt x="4123" y="388"/>
                </a:lnTo>
                <a:lnTo>
                  <a:pt x="4208" y="491"/>
                </a:lnTo>
                <a:cubicBezTo>
                  <a:pt x="4156" y="597"/>
                  <a:pt x="4135" y="700"/>
                  <a:pt x="4146" y="801"/>
                </a:cubicBezTo>
                <a:lnTo>
                  <a:pt x="4151" y="803"/>
                </a:lnTo>
                <a:cubicBezTo>
                  <a:pt x="4190" y="798"/>
                  <a:pt x="4230" y="780"/>
                  <a:pt x="4270" y="750"/>
                </a:cubicBezTo>
                <a:cubicBezTo>
                  <a:pt x="4326" y="743"/>
                  <a:pt x="4382" y="729"/>
                  <a:pt x="4439" y="707"/>
                </a:cubicBezTo>
                <a:cubicBezTo>
                  <a:pt x="4479" y="713"/>
                  <a:pt x="4520" y="708"/>
                  <a:pt x="4561" y="691"/>
                </a:cubicBezTo>
                <a:lnTo>
                  <a:pt x="4640" y="770"/>
                </a:lnTo>
                <a:lnTo>
                  <a:pt x="4605" y="848"/>
                </a:lnTo>
                <a:lnTo>
                  <a:pt x="4540" y="853"/>
                </a:lnTo>
                <a:cubicBezTo>
                  <a:pt x="4498" y="837"/>
                  <a:pt x="4466" y="824"/>
                  <a:pt x="4443" y="813"/>
                </a:cubicBezTo>
                <a:cubicBezTo>
                  <a:pt x="4337" y="833"/>
                  <a:pt x="4240" y="865"/>
                  <a:pt x="4151" y="909"/>
                </a:cubicBezTo>
                <a:cubicBezTo>
                  <a:pt x="4134" y="991"/>
                  <a:pt x="4119" y="1076"/>
                  <a:pt x="4106" y="1167"/>
                </a:cubicBezTo>
                <a:lnTo>
                  <a:pt x="4033" y="1339"/>
                </a:lnTo>
                <a:cubicBezTo>
                  <a:pt x="3954" y="1448"/>
                  <a:pt x="3867" y="1550"/>
                  <a:pt x="3771" y="1645"/>
                </a:cubicBezTo>
                <a:cubicBezTo>
                  <a:pt x="3720" y="1680"/>
                  <a:pt x="3669" y="1706"/>
                  <a:pt x="3617" y="1722"/>
                </a:cubicBezTo>
                <a:cubicBezTo>
                  <a:pt x="3547" y="1749"/>
                  <a:pt x="3485" y="1740"/>
                  <a:pt x="3433" y="1696"/>
                </a:cubicBezTo>
                <a:cubicBezTo>
                  <a:pt x="3420" y="1676"/>
                  <a:pt x="3426" y="1655"/>
                  <a:pt x="3452" y="1634"/>
                </a:cubicBezTo>
                <a:cubicBezTo>
                  <a:pt x="3481" y="1651"/>
                  <a:pt x="3512" y="1656"/>
                  <a:pt x="3545" y="1650"/>
                </a:cubicBezTo>
                <a:cubicBezTo>
                  <a:pt x="3596" y="1635"/>
                  <a:pt x="3643" y="1610"/>
                  <a:pt x="3687" y="1575"/>
                </a:cubicBezTo>
                <a:cubicBezTo>
                  <a:pt x="3756" y="1506"/>
                  <a:pt x="3821" y="1436"/>
                  <a:pt x="3883" y="1364"/>
                </a:cubicBezTo>
                <a:lnTo>
                  <a:pt x="3969" y="1197"/>
                </a:lnTo>
                <a:cubicBezTo>
                  <a:pt x="4000" y="1112"/>
                  <a:pt x="4013" y="1031"/>
                  <a:pt x="4007" y="954"/>
                </a:cubicBezTo>
                <a:cubicBezTo>
                  <a:pt x="3931" y="993"/>
                  <a:pt x="3852" y="1038"/>
                  <a:pt x="3771" y="1090"/>
                </a:cubicBezTo>
                <a:cubicBezTo>
                  <a:pt x="3703" y="1117"/>
                  <a:pt x="3635" y="1128"/>
                  <a:pt x="3564" y="1121"/>
                </a:cubicBezTo>
                <a:cubicBezTo>
                  <a:pt x="3521" y="1098"/>
                  <a:pt x="3504" y="1057"/>
                  <a:pt x="3512" y="997"/>
                </a:cubicBezTo>
                <a:cubicBezTo>
                  <a:pt x="3538" y="999"/>
                  <a:pt x="3569" y="990"/>
                  <a:pt x="3604" y="969"/>
                </a:cubicBezTo>
                <a:cubicBezTo>
                  <a:pt x="3602" y="999"/>
                  <a:pt x="3604" y="1016"/>
                  <a:pt x="3612" y="1022"/>
                </a:cubicBezTo>
                <a:cubicBezTo>
                  <a:pt x="3650" y="1028"/>
                  <a:pt x="3688" y="1019"/>
                  <a:pt x="3728" y="997"/>
                </a:cubicBezTo>
                <a:lnTo>
                  <a:pt x="3754" y="970"/>
                </a:lnTo>
                <a:lnTo>
                  <a:pt x="3778" y="970"/>
                </a:lnTo>
                <a:lnTo>
                  <a:pt x="4021" y="856"/>
                </a:lnTo>
                <a:cubicBezTo>
                  <a:pt x="4021" y="742"/>
                  <a:pt x="4033" y="626"/>
                  <a:pt x="4056" y="508"/>
                </a:cubicBezTo>
                <a:cubicBezTo>
                  <a:pt x="4043" y="491"/>
                  <a:pt x="4027" y="473"/>
                  <a:pt x="4009" y="455"/>
                </a:cubicBezTo>
                <a:lnTo>
                  <a:pt x="3947" y="426"/>
                </a:lnTo>
                <a:lnTo>
                  <a:pt x="3890" y="361"/>
                </a:lnTo>
                <a:lnTo>
                  <a:pt x="3920" y="291"/>
                </a:lnTo>
                <a:lnTo>
                  <a:pt x="3943" y="301"/>
                </a:lnTo>
                <a:close/>
                <a:moveTo>
                  <a:pt x="4137" y="1274"/>
                </a:moveTo>
                <a:cubicBezTo>
                  <a:pt x="4203" y="1274"/>
                  <a:pt x="4271" y="1291"/>
                  <a:pt x="4341" y="1326"/>
                </a:cubicBezTo>
                <a:cubicBezTo>
                  <a:pt x="4453" y="1379"/>
                  <a:pt x="4558" y="1450"/>
                  <a:pt x="4654" y="1540"/>
                </a:cubicBezTo>
                <a:lnTo>
                  <a:pt x="4712" y="1609"/>
                </a:lnTo>
                <a:lnTo>
                  <a:pt x="4724" y="1655"/>
                </a:lnTo>
                <a:lnTo>
                  <a:pt x="4654" y="1713"/>
                </a:lnTo>
                <a:cubicBezTo>
                  <a:pt x="4581" y="1699"/>
                  <a:pt x="4514" y="1668"/>
                  <a:pt x="4455" y="1619"/>
                </a:cubicBezTo>
                <a:lnTo>
                  <a:pt x="4468" y="1555"/>
                </a:lnTo>
                <a:lnTo>
                  <a:pt x="4508" y="1550"/>
                </a:lnTo>
                <a:lnTo>
                  <a:pt x="4508" y="1558"/>
                </a:lnTo>
                <a:lnTo>
                  <a:pt x="4461" y="1519"/>
                </a:lnTo>
                <a:cubicBezTo>
                  <a:pt x="4387" y="1472"/>
                  <a:pt x="4313" y="1428"/>
                  <a:pt x="4238" y="1387"/>
                </a:cubicBezTo>
                <a:cubicBezTo>
                  <a:pt x="4196" y="1381"/>
                  <a:pt x="4150" y="1369"/>
                  <a:pt x="4101" y="1350"/>
                </a:cubicBezTo>
                <a:lnTo>
                  <a:pt x="4086" y="1308"/>
                </a:lnTo>
                <a:lnTo>
                  <a:pt x="4137" y="1274"/>
                </a:lnTo>
                <a:close/>
                <a:moveTo>
                  <a:pt x="5821" y="307"/>
                </a:moveTo>
                <a:cubicBezTo>
                  <a:pt x="5830" y="392"/>
                  <a:pt x="5840" y="467"/>
                  <a:pt x="5851" y="532"/>
                </a:cubicBezTo>
                <a:lnTo>
                  <a:pt x="5962" y="471"/>
                </a:lnTo>
                <a:lnTo>
                  <a:pt x="5979" y="449"/>
                </a:lnTo>
                <a:cubicBezTo>
                  <a:pt x="6021" y="439"/>
                  <a:pt x="6063" y="445"/>
                  <a:pt x="6104" y="466"/>
                </a:cubicBezTo>
                <a:lnTo>
                  <a:pt x="6116" y="507"/>
                </a:lnTo>
                <a:lnTo>
                  <a:pt x="6062" y="546"/>
                </a:lnTo>
                <a:lnTo>
                  <a:pt x="5934" y="565"/>
                </a:lnTo>
                <a:lnTo>
                  <a:pt x="5914" y="592"/>
                </a:lnTo>
                <a:lnTo>
                  <a:pt x="5838" y="622"/>
                </a:lnTo>
                <a:cubicBezTo>
                  <a:pt x="5809" y="732"/>
                  <a:pt x="5773" y="839"/>
                  <a:pt x="5730" y="940"/>
                </a:cubicBezTo>
                <a:lnTo>
                  <a:pt x="5730" y="942"/>
                </a:lnTo>
                <a:cubicBezTo>
                  <a:pt x="5763" y="924"/>
                  <a:pt x="5801" y="902"/>
                  <a:pt x="5843" y="876"/>
                </a:cubicBezTo>
                <a:lnTo>
                  <a:pt x="5853" y="734"/>
                </a:lnTo>
                <a:lnTo>
                  <a:pt x="5881" y="706"/>
                </a:lnTo>
                <a:cubicBezTo>
                  <a:pt x="5914" y="697"/>
                  <a:pt x="5946" y="703"/>
                  <a:pt x="5976" y="722"/>
                </a:cubicBezTo>
                <a:cubicBezTo>
                  <a:pt x="5980" y="756"/>
                  <a:pt x="5992" y="779"/>
                  <a:pt x="6014" y="790"/>
                </a:cubicBezTo>
                <a:lnTo>
                  <a:pt x="6111" y="790"/>
                </a:lnTo>
                <a:lnTo>
                  <a:pt x="6146" y="832"/>
                </a:lnTo>
                <a:lnTo>
                  <a:pt x="6129" y="872"/>
                </a:lnTo>
                <a:cubicBezTo>
                  <a:pt x="6065" y="886"/>
                  <a:pt x="6012" y="907"/>
                  <a:pt x="5972" y="937"/>
                </a:cubicBezTo>
                <a:lnTo>
                  <a:pt x="5967" y="1055"/>
                </a:lnTo>
                <a:lnTo>
                  <a:pt x="5963" y="1052"/>
                </a:lnTo>
                <a:cubicBezTo>
                  <a:pt x="6006" y="1039"/>
                  <a:pt x="6060" y="1035"/>
                  <a:pt x="6125" y="1040"/>
                </a:cubicBezTo>
                <a:lnTo>
                  <a:pt x="6161" y="1080"/>
                </a:lnTo>
                <a:lnTo>
                  <a:pt x="6131" y="1127"/>
                </a:lnTo>
                <a:cubicBezTo>
                  <a:pt x="6064" y="1121"/>
                  <a:pt x="6011" y="1135"/>
                  <a:pt x="5972" y="1169"/>
                </a:cubicBezTo>
                <a:lnTo>
                  <a:pt x="5967" y="1379"/>
                </a:lnTo>
                <a:lnTo>
                  <a:pt x="5921" y="1427"/>
                </a:lnTo>
                <a:lnTo>
                  <a:pt x="5868" y="1427"/>
                </a:lnTo>
                <a:cubicBezTo>
                  <a:pt x="5782" y="1386"/>
                  <a:pt x="5694" y="1345"/>
                  <a:pt x="5604" y="1307"/>
                </a:cubicBezTo>
                <a:cubicBezTo>
                  <a:pt x="5592" y="1277"/>
                  <a:pt x="5594" y="1246"/>
                  <a:pt x="5611" y="1214"/>
                </a:cubicBezTo>
                <a:cubicBezTo>
                  <a:pt x="5696" y="1180"/>
                  <a:pt x="5775" y="1141"/>
                  <a:pt x="5849" y="1097"/>
                </a:cubicBezTo>
                <a:lnTo>
                  <a:pt x="5849" y="997"/>
                </a:lnTo>
                <a:lnTo>
                  <a:pt x="5850" y="992"/>
                </a:lnTo>
                <a:cubicBezTo>
                  <a:pt x="5800" y="1022"/>
                  <a:pt x="5747" y="1050"/>
                  <a:pt x="5690" y="1077"/>
                </a:cubicBezTo>
                <a:cubicBezTo>
                  <a:pt x="5653" y="1084"/>
                  <a:pt x="5618" y="1076"/>
                  <a:pt x="5586" y="1052"/>
                </a:cubicBezTo>
                <a:lnTo>
                  <a:pt x="5586" y="987"/>
                </a:lnTo>
                <a:cubicBezTo>
                  <a:pt x="5615" y="923"/>
                  <a:pt x="5645" y="856"/>
                  <a:pt x="5675" y="784"/>
                </a:cubicBezTo>
                <a:cubicBezTo>
                  <a:pt x="5678" y="747"/>
                  <a:pt x="5684" y="716"/>
                  <a:pt x="5690" y="694"/>
                </a:cubicBezTo>
                <a:lnTo>
                  <a:pt x="5586" y="733"/>
                </a:lnTo>
                <a:lnTo>
                  <a:pt x="5509" y="733"/>
                </a:lnTo>
                <a:lnTo>
                  <a:pt x="5494" y="670"/>
                </a:lnTo>
                <a:cubicBezTo>
                  <a:pt x="5579" y="650"/>
                  <a:pt x="5654" y="620"/>
                  <a:pt x="5719" y="580"/>
                </a:cubicBezTo>
                <a:cubicBezTo>
                  <a:pt x="5727" y="537"/>
                  <a:pt x="5731" y="490"/>
                  <a:pt x="5731" y="439"/>
                </a:cubicBezTo>
                <a:cubicBezTo>
                  <a:pt x="5715" y="400"/>
                  <a:pt x="5711" y="354"/>
                  <a:pt x="5719" y="301"/>
                </a:cubicBezTo>
                <a:lnTo>
                  <a:pt x="5760" y="279"/>
                </a:lnTo>
                <a:lnTo>
                  <a:pt x="5821" y="307"/>
                </a:lnTo>
                <a:close/>
                <a:moveTo>
                  <a:pt x="5020" y="663"/>
                </a:moveTo>
                <a:cubicBezTo>
                  <a:pt x="5106" y="673"/>
                  <a:pt x="5194" y="678"/>
                  <a:pt x="5287" y="678"/>
                </a:cubicBezTo>
                <a:lnTo>
                  <a:pt x="5336" y="718"/>
                </a:lnTo>
                <a:cubicBezTo>
                  <a:pt x="5352" y="763"/>
                  <a:pt x="5344" y="801"/>
                  <a:pt x="5314" y="833"/>
                </a:cubicBezTo>
                <a:cubicBezTo>
                  <a:pt x="5272" y="874"/>
                  <a:pt x="5224" y="889"/>
                  <a:pt x="5168" y="878"/>
                </a:cubicBezTo>
                <a:cubicBezTo>
                  <a:pt x="5142" y="845"/>
                  <a:pt x="5142" y="816"/>
                  <a:pt x="5168" y="791"/>
                </a:cubicBezTo>
                <a:lnTo>
                  <a:pt x="5135" y="771"/>
                </a:lnTo>
                <a:cubicBezTo>
                  <a:pt x="5091" y="765"/>
                  <a:pt x="5047" y="761"/>
                  <a:pt x="5003" y="758"/>
                </a:cubicBezTo>
                <a:lnTo>
                  <a:pt x="4954" y="736"/>
                </a:lnTo>
                <a:lnTo>
                  <a:pt x="4954" y="678"/>
                </a:lnTo>
                <a:lnTo>
                  <a:pt x="5020" y="663"/>
                </a:lnTo>
                <a:close/>
                <a:moveTo>
                  <a:pt x="5160" y="1059"/>
                </a:moveTo>
                <a:lnTo>
                  <a:pt x="5203" y="1086"/>
                </a:lnTo>
                <a:cubicBezTo>
                  <a:pt x="5210" y="1156"/>
                  <a:pt x="5193" y="1215"/>
                  <a:pt x="5152" y="1266"/>
                </a:cubicBezTo>
                <a:cubicBezTo>
                  <a:pt x="5146" y="1288"/>
                  <a:pt x="5152" y="1306"/>
                  <a:pt x="5170" y="1321"/>
                </a:cubicBezTo>
                <a:lnTo>
                  <a:pt x="5289" y="1383"/>
                </a:lnTo>
                <a:lnTo>
                  <a:pt x="5322" y="1436"/>
                </a:lnTo>
                <a:lnTo>
                  <a:pt x="5492" y="1474"/>
                </a:lnTo>
                <a:cubicBezTo>
                  <a:pt x="5575" y="1522"/>
                  <a:pt x="5665" y="1553"/>
                  <a:pt x="5761" y="1567"/>
                </a:cubicBezTo>
                <a:lnTo>
                  <a:pt x="5767" y="1580"/>
                </a:lnTo>
                <a:cubicBezTo>
                  <a:pt x="5865" y="1632"/>
                  <a:pt x="5973" y="1667"/>
                  <a:pt x="6090" y="1687"/>
                </a:cubicBezTo>
                <a:cubicBezTo>
                  <a:pt x="6245" y="1706"/>
                  <a:pt x="6405" y="1723"/>
                  <a:pt x="6571" y="1736"/>
                </a:cubicBezTo>
                <a:lnTo>
                  <a:pt x="6549" y="1798"/>
                </a:lnTo>
                <a:cubicBezTo>
                  <a:pt x="6479" y="1824"/>
                  <a:pt x="6408" y="1838"/>
                  <a:pt x="6336" y="1841"/>
                </a:cubicBezTo>
                <a:cubicBezTo>
                  <a:pt x="6244" y="1832"/>
                  <a:pt x="6153" y="1827"/>
                  <a:pt x="6062" y="1827"/>
                </a:cubicBezTo>
                <a:cubicBezTo>
                  <a:pt x="5958" y="1814"/>
                  <a:pt x="5858" y="1786"/>
                  <a:pt x="5761" y="1742"/>
                </a:cubicBezTo>
                <a:lnTo>
                  <a:pt x="5717" y="1713"/>
                </a:lnTo>
                <a:cubicBezTo>
                  <a:pt x="5591" y="1657"/>
                  <a:pt x="5463" y="1605"/>
                  <a:pt x="5336" y="1558"/>
                </a:cubicBezTo>
                <a:cubicBezTo>
                  <a:pt x="5259" y="1562"/>
                  <a:pt x="5183" y="1572"/>
                  <a:pt x="5108" y="1588"/>
                </a:cubicBezTo>
                <a:cubicBezTo>
                  <a:pt x="5069" y="1594"/>
                  <a:pt x="5032" y="1588"/>
                  <a:pt x="4997" y="1569"/>
                </a:cubicBezTo>
                <a:cubicBezTo>
                  <a:pt x="4981" y="1535"/>
                  <a:pt x="4988" y="1508"/>
                  <a:pt x="5021" y="1487"/>
                </a:cubicBezTo>
                <a:cubicBezTo>
                  <a:pt x="5071" y="1482"/>
                  <a:pt x="5113" y="1468"/>
                  <a:pt x="5149" y="1446"/>
                </a:cubicBezTo>
                <a:lnTo>
                  <a:pt x="5141" y="1449"/>
                </a:lnTo>
                <a:lnTo>
                  <a:pt x="5080" y="1420"/>
                </a:lnTo>
                <a:cubicBezTo>
                  <a:pt x="5041" y="1376"/>
                  <a:pt x="5021" y="1325"/>
                  <a:pt x="5021" y="1268"/>
                </a:cubicBezTo>
                <a:cubicBezTo>
                  <a:pt x="5038" y="1225"/>
                  <a:pt x="5052" y="1191"/>
                  <a:pt x="5062" y="1164"/>
                </a:cubicBezTo>
                <a:cubicBezTo>
                  <a:pt x="5014" y="1177"/>
                  <a:pt x="4956" y="1190"/>
                  <a:pt x="4886" y="1204"/>
                </a:cubicBezTo>
                <a:cubicBezTo>
                  <a:pt x="4867" y="1193"/>
                  <a:pt x="4846" y="1183"/>
                  <a:pt x="4823" y="1174"/>
                </a:cubicBezTo>
                <a:lnTo>
                  <a:pt x="4823" y="1120"/>
                </a:lnTo>
                <a:cubicBezTo>
                  <a:pt x="4903" y="1098"/>
                  <a:pt x="4985" y="1075"/>
                  <a:pt x="5070" y="1053"/>
                </a:cubicBezTo>
                <a:lnTo>
                  <a:pt x="5160" y="1059"/>
                </a:lnTo>
                <a:close/>
                <a:moveTo>
                  <a:pt x="5843" y="1229"/>
                </a:moveTo>
                <a:cubicBezTo>
                  <a:pt x="5833" y="1233"/>
                  <a:pt x="5818" y="1240"/>
                  <a:pt x="5799" y="1250"/>
                </a:cubicBezTo>
                <a:lnTo>
                  <a:pt x="5767" y="1270"/>
                </a:lnTo>
                <a:lnTo>
                  <a:pt x="5846" y="1301"/>
                </a:lnTo>
                <a:lnTo>
                  <a:pt x="5843" y="1301"/>
                </a:lnTo>
                <a:lnTo>
                  <a:pt x="5843" y="1229"/>
                </a:lnTo>
                <a:close/>
                <a:moveTo>
                  <a:pt x="7817" y="312"/>
                </a:moveTo>
                <a:cubicBezTo>
                  <a:pt x="7860" y="326"/>
                  <a:pt x="7909" y="333"/>
                  <a:pt x="7965" y="333"/>
                </a:cubicBezTo>
                <a:cubicBezTo>
                  <a:pt x="8006" y="434"/>
                  <a:pt x="8003" y="532"/>
                  <a:pt x="7958" y="627"/>
                </a:cubicBezTo>
                <a:lnTo>
                  <a:pt x="7883" y="791"/>
                </a:lnTo>
                <a:cubicBezTo>
                  <a:pt x="7829" y="864"/>
                  <a:pt x="7775" y="955"/>
                  <a:pt x="7721" y="1063"/>
                </a:cubicBezTo>
                <a:cubicBezTo>
                  <a:pt x="7682" y="1076"/>
                  <a:pt x="7646" y="1080"/>
                  <a:pt x="7612" y="1075"/>
                </a:cubicBezTo>
                <a:cubicBezTo>
                  <a:pt x="7592" y="1051"/>
                  <a:pt x="7589" y="1030"/>
                  <a:pt x="7602" y="1012"/>
                </a:cubicBezTo>
                <a:lnTo>
                  <a:pt x="7609" y="1019"/>
                </a:lnTo>
                <a:cubicBezTo>
                  <a:pt x="7607" y="1026"/>
                  <a:pt x="7606" y="1036"/>
                  <a:pt x="7606" y="1049"/>
                </a:cubicBezTo>
                <a:cubicBezTo>
                  <a:pt x="7588" y="1103"/>
                  <a:pt x="7589" y="1147"/>
                  <a:pt x="7609" y="1180"/>
                </a:cubicBezTo>
                <a:cubicBezTo>
                  <a:pt x="7655" y="1186"/>
                  <a:pt x="7708" y="1194"/>
                  <a:pt x="7766" y="1205"/>
                </a:cubicBezTo>
                <a:cubicBezTo>
                  <a:pt x="7797" y="1234"/>
                  <a:pt x="7809" y="1267"/>
                  <a:pt x="7801" y="1307"/>
                </a:cubicBezTo>
                <a:cubicBezTo>
                  <a:pt x="7773" y="1356"/>
                  <a:pt x="7738" y="1398"/>
                  <a:pt x="7698" y="1433"/>
                </a:cubicBezTo>
                <a:lnTo>
                  <a:pt x="7620" y="1497"/>
                </a:lnTo>
                <a:lnTo>
                  <a:pt x="7609" y="1550"/>
                </a:lnTo>
                <a:cubicBezTo>
                  <a:pt x="7536" y="1562"/>
                  <a:pt x="7479" y="1588"/>
                  <a:pt x="7439" y="1630"/>
                </a:cubicBezTo>
                <a:lnTo>
                  <a:pt x="7428" y="1625"/>
                </a:lnTo>
                <a:cubicBezTo>
                  <a:pt x="7454" y="1627"/>
                  <a:pt x="7486" y="1619"/>
                  <a:pt x="7523" y="1601"/>
                </a:cubicBezTo>
                <a:cubicBezTo>
                  <a:pt x="7605" y="1569"/>
                  <a:pt x="7690" y="1545"/>
                  <a:pt x="7779" y="1528"/>
                </a:cubicBezTo>
                <a:lnTo>
                  <a:pt x="7852" y="1558"/>
                </a:lnTo>
                <a:cubicBezTo>
                  <a:pt x="7863" y="1604"/>
                  <a:pt x="7855" y="1646"/>
                  <a:pt x="7828" y="1682"/>
                </a:cubicBezTo>
                <a:lnTo>
                  <a:pt x="7730" y="1782"/>
                </a:lnTo>
                <a:cubicBezTo>
                  <a:pt x="7688" y="1815"/>
                  <a:pt x="7640" y="1829"/>
                  <a:pt x="7586" y="1824"/>
                </a:cubicBezTo>
                <a:lnTo>
                  <a:pt x="7561" y="1784"/>
                </a:lnTo>
                <a:cubicBezTo>
                  <a:pt x="7611" y="1732"/>
                  <a:pt x="7659" y="1684"/>
                  <a:pt x="7704" y="1640"/>
                </a:cubicBezTo>
                <a:lnTo>
                  <a:pt x="7708" y="1649"/>
                </a:lnTo>
                <a:cubicBezTo>
                  <a:pt x="7619" y="1676"/>
                  <a:pt x="7538" y="1703"/>
                  <a:pt x="7464" y="1729"/>
                </a:cubicBezTo>
                <a:cubicBezTo>
                  <a:pt x="7394" y="1745"/>
                  <a:pt x="7328" y="1733"/>
                  <a:pt x="7266" y="1695"/>
                </a:cubicBezTo>
                <a:lnTo>
                  <a:pt x="7266" y="1636"/>
                </a:lnTo>
                <a:lnTo>
                  <a:pt x="7470" y="1472"/>
                </a:lnTo>
                <a:cubicBezTo>
                  <a:pt x="7466" y="1446"/>
                  <a:pt x="7461" y="1415"/>
                  <a:pt x="7455" y="1378"/>
                </a:cubicBezTo>
                <a:cubicBezTo>
                  <a:pt x="7472" y="1353"/>
                  <a:pt x="7479" y="1332"/>
                  <a:pt x="7476" y="1315"/>
                </a:cubicBezTo>
                <a:lnTo>
                  <a:pt x="7273" y="1315"/>
                </a:lnTo>
                <a:lnTo>
                  <a:pt x="7257" y="1268"/>
                </a:lnTo>
                <a:lnTo>
                  <a:pt x="7289" y="1242"/>
                </a:lnTo>
                <a:cubicBezTo>
                  <a:pt x="7358" y="1238"/>
                  <a:pt x="7422" y="1225"/>
                  <a:pt x="7481" y="1204"/>
                </a:cubicBezTo>
                <a:cubicBezTo>
                  <a:pt x="7483" y="1161"/>
                  <a:pt x="7481" y="1116"/>
                  <a:pt x="7476" y="1069"/>
                </a:cubicBezTo>
                <a:lnTo>
                  <a:pt x="7471" y="1066"/>
                </a:lnTo>
                <a:lnTo>
                  <a:pt x="7453" y="1084"/>
                </a:lnTo>
                <a:cubicBezTo>
                  <a:pt x="7371" y="1109"/>
                  <a:pt x="7290" y="1126"/>
                  <a:pt x="7211" y="1135"/>
                </a:cubicBezTo>
                <a:cubicBezTo>
                  <a:pt x="7161" y="1093"/>
                  <a:pt x="7132" y="1040"/>
                  <a:pt x="7125" y="977"/>
                </a:cubicBezTo>
                <a:cubicBezTo>
                  <a:pt x="7100" y="860"/>
                  <a:pt x="7076" y="736"/>
                  <a:pt x="7053" y="606"/>
                </a:cubicBezTo>
                <a:lnTo>
                  <a:pt x="7072" y="572"/>
                </a:lnTo>
                <a:cubicBezTo>
                  <a:pt x="7113" y="567"/>
                  <a:pt x="7153" y="576"/>
                  <a:pt x="7191" y="596"/>
                </a:cubicBezTo>
                <a:cubicBezTo>
                  <a:pt x="7222" y="690"/>
                  <a:pt x="7239" y="786"/>
                  <a:pt x="7241" y="883"/>
                </a:cubicBezTo>
                <a:cubicBezTo>
                  <a:pt x="7247" y="936"/>
                  <a:pt x="7266" y="981"/>
                  <a:pt x="7297" y="1019"/>
                </a:cubicBezTo>
                <a:lnTo>
                  <a:pt x="7347" y="1026"/>
                </a:lnTo>
                <a:cubicBezTo>
                  <a:pt x="7399" y="1011"/>
                  <a:pt x="7446" y="989"/>
                  <a:pt x="7490" y="960"/>
                </a:cubicBezTo>
                <a:lnTo>
                  <a:pt x="7490" y="915"/>
                </a:lnTo>
                <a:lnTo>
                  <a:pt x="7451" y="915"/>
                </a:lnTo>
                <a:cubicBezTo>
                  <a:pt x="7451" y="857"/>
                  <a:pt x="7469" y="816"/>
                  <a:pt x="7505" y="792"/>
                </a:cubicBezTo>
                <a:cubicBezTo>
                  <a:pt x="7508" y="779"/>
                  <a:pt x="7508" y="769"/>
                  <a:pt x="7504" y="760"/>
                </a:cubicBezTo>
                <a:cubicBezTo>
                  <a:pt x="7434" y="802"/>
                  <a:pt x="7353" y="829"/>
                  <a:pt x="7263" y="843"/>
                </a:cubicBezTo>
                <a:lnTo>
                  <a:pt x="7208" y="816"/>
                </a:lnTo>
                <a:lnTo>
                  <a:pt x="7208" y="769"/>
                </a:lnTo>
                <a:cubicBezTo>
                  <a:pt x="7312" y="742"/>
                  <a:pt x="7410" y="708"/>
                  <a:pt x="7500" y="666"/>
                </a:cubicBezTo>
                <a:lnTo>
                  <a:pt x="7500" y="531"/>
                </a:lnTo>
                <a:lnTo>
                  <a:pt x="7581" y="531"/>
                </a:lnTo>
                <a:cubicBezTo>
                  <a:pt x="7601" y="572"/>
                  <a:pt x="7614" y="606"/>
                  <a:pt x="7621" y="632"/>
                </a:cubicBezTo>
                <a:cubicBezTo>
                  <a:pt x="7658" y="626"/>
                  <a:pt x="7699" y="643"/>
                  <a:pt x="7744" y="683"/>
                </a:cubicBezTo>
                <a:cubicBezTo>
                  <a:pt x="7709" y="753"/>
                  <a:pt x="7668" y="804"/>
                  <a:pt x="7621" y="839"/>
                </a:cubicBezTo>
                <a:lnTo>
                  <a:pt x="7616" y="906"/>
                </a:lnTo>
                <a:lnTo>
                  <a:pt x="7611" y="905"/>
                </a:lnTo>
                <a:lnTo>
                  <a:pt x="7699" y="871"/>
                </a:lnTo>
                <a:cubicBezTo>
                  <a:pt x="7737" y="795"/>
                  <a:pt x="7778" y="708"/>
                  <a:pt x="7820" y="609"/>
                </a:cubicBezTo>
                <a:cubicBezTo>
                  <a:pt x="7846" y="548"/>
                  <a:pt x="7856" y="491"/>
                  <a:pt x="7850" y="437"/>
                </a:cubicBezTo>
                <a:cubicBezTo>
                  <a:pt x="7827" y="421"/>
                  <a:pt x="7801" y="419"/>
                  <a:pt x="7771" y="431"/>
                </a:cubicBezTo>
                <a:cubicBezTo>
                  <a:pt x="7627" y="521"/>
                  <a:pt x="7471" y="562"/>
                  <a:pt x="7306" y="553"/>
                </a:cubicBezTo>
                <a:lnTo>
                  <a:pt x="7306" y="498"/>
                </a:lnTo>
                <a:cubicBezTo>
                  <a:pt x="7437" y="453"/>
                  <a:pt x="7565" y="403"/>
                  <a:pt x="7691" y="347"/>
                </a:cubicBezTo>
                <a:cubicBezTo>
                  <a:pt x="7731" y="341"/>
                  <a:pt x="7774" y="329"/>
                  <a:pt x="7817" y="312"/>
                </a:cubicBezTo>
                <a:close/>
                <a:moveTo>
                  <a:pt x="6915" y="453"/>
                </a:moveTo>
                <a:lnTo>
                  <a:pt x="6936" y="487"/>
                </a:lnTo>
                <a:cubicBezTo>
                  <a:pt x="6909" y="538"/>
                  <a:pt x="6891" y="585"/>
                  <a:pt x="6882" y="629"/>
                </a:cubicBezTo>
                <a:lnTo>
                  <a:pt x="6845" y="821"/>
                </a:lnTo>
                <a:cubicBezTo>
                  <a:pt x="6828" y="988"/>
                  <a:pt x="6820" y="1147"/>
                  <a:pt x="6820" y="1299"/>
                </a:cubicBezTo>
                <a:lnTo>
                  <a:pt x="6794" y="1293"/>
                </a:lnTo>
                <a:lnTo>
                  <a:pt x="6859" y="1238"/>
                </a:lnTo>
                <a:cubicBezTo>
                  <a:pt x="6872" y="1202"/>
                  <a:pt x="6893" y="1167"/>
                  <a:pt x="6924" y="1133"/>
                </a:cubicBezTo>
                <a:lnTo>
                  <a:pt x="6942" y="1084"/>
                </a:lnTo>
                <a:lnTo>
                  <a:pt x="6989" y="1052"/>
                </a:lnTo>
                <a:lnTo>
                  <a:pt x="7018" y="1092"/>
                </a:lnTo>
                <a:cubicBezTo>
                  <a:pt x="7008" y="1142"/>
                  <a:pt x="6990" y="1183"/>
                  <a:pt x="6965" y="1213"/>
                </a:cubicBezTo>
                <a:cubicBezTo>
                  <a:pt x="6923" y="1331"/>
                  <a:pt x="6879" y="1451"/>
                  <a:pt x="6832" y="1571"/>
                </a:cubicBezTo>
                <a:cubicBezTo>
                  <a:pt x="6811" y="1623"/>
                  <a:pt x="6800" y="1677"/>
                  <a:pt x="6800" y="1733"/>
                </a:cubicBezTo>
                <a:lnTo>
                  <a:pt x="6777" y="1782"/>
                </a:lnTo>
                <a:cubicBezTo>
                  <a:pt x="6740" y="1808"/>
                  <a:pt x="6703" y="1808"/>
                  <a:pt x="6666" y="1781"/>
                </a:cubicBezTo>
                <a:lnTo>
                  <a:pt x="6649" y="1705"/>
                </a:lnTo>
                <a:cubicBezTo>
                  <a:pt x="6659" y="1576"/>
                  <a:pt x="6666" y="1447"/>
                  <a:pt x="6668" y="1318"/>
                </a:cubicBezTo>
                <a:lnTo>
                  <a:pt x="6633" y="1287"/>
                </a:lnTo>
                <a:lnTo>
                  <a:pt x="6575" y="1192"/>
                </a:lnTo>
                <a:cubicBezTo>
                  <a:pt x="6554" y="1123"/>
                  <a:pt x="6526" y="1057"/>
                  <a:pt x="6489" y="992"/>
                </a:cubicBezTo>
                <a:cubicBezTo>
                  <a:pt x="6478" y="949"/>
                  <a:pt x="6495" y="912"/>
                  <a:pt x="6540" y="881"/>
                </a:cubicBezTo>
                <a:cubicBezTo>
                  <a:pt x="6596" y="841"/>
                  <a:pt x="6656" y="815"/>
                  <a:pt x="6718" y="803"/>
                </a:cubicBezTo>
                <a:cubicBezTo>
                  <a:pt x="6736" y="730"/>
                  <a:pt x="6748" y="659"/>
                  <a:pt x="6755" y="590"/>
                </a:cubicBezTo>
                <a:cubicBezTo>
                  <a:pt x="6713" y="606"/>
                  <a:pt x="6666" y="632"/>
                  <a:pt x="6614" y="670"/>
                </a:cubicBezTo>
                <a:cubicBezTo>
                  <a:pt x="6562" y="688"/>
                  <a:pt x="6513" y="687"/>
                  <a:pt x="6468" y="664"/>
                </a:cubicBezTo>
                <a:lnTo>
                  <a:pt x="6468" y="603"/>
                </a:lnTo>
                <a:cubicBezTo>
                  <a:pt x="6521" y="595"/>
                  <a:pt x="6569" y="582"/>
                  <a:pt x="6613" y="563"/>
                </a:cubicBezTo>
                <a:lnTo>
                  <a:pt x="6667" y="524"/>
                </a:lnTo>
                <a:cubicBezTo>
                  <a:pt x="6726" y="499"/>
                  <a:pt x="6789" y="467"/>
                  <a:pt x="6855" y="428"/>
                </a:cubicBezTo>
                <a:lnTo>
                  <a:pt x="6915" y="453"/>
                </a:lnTo>
                <a:close/>
                <a:moveTo>
                  <a:pt x="6703" y="925"/>
                </a:moveTo>
                <a:lnTo>
                  <a:pt x="6641" y="943"/>
                </a:lnTo>
                <a:cubicBezTo>
                  <a:pt x="6619" y="958"/>
                  <a:pt x="6608" y="975"/>
                  <a:pt x="6608" y="995"/>
                </a:cubicBezTo>
                <a:lnTo>
                  <a:pt x="6678" y="1154"/>
                </a:lnTo>
                <a:cubicBezTo>
                  <a:pt x="6694" y="1080"/>
                  <a:pt x="6700" y="1004"/>
                  <a:pt x="6696" y="924"/>
                </a:cubicBezTo>
                <a:lnTo>
                  <a:pt x="6703" y="925"/>
                </a:lnTo>
                <a:close/>
                <a:moveTo>
                  <a:pt x="7646" y="1284"/>
                </a:moveTo>
                <a:cubicBezTo>
                  <a:pt x="7626" y="1284"/>
                  <a:pt x="7611" y="1287"/>
                  <a:pt x="7601" y="1292"/>
                </a:cubicBezTo>
                <a:lnTo>
                  <a:pt x="7601" y="1375"/>
                </a:lnTo>
                <a:lnTo>
                  <a:pt x="7604" y="1369"/>
                </a:lnTo>
                <a:lnTo>
                  <a:pt x="7661" y="1299"/>
                </a:lnTo>
                <a:lnTo>
                  <a:pt x="7661" y="1292"/>
                </a:lnTo>
                <a:lnTo>
                  <a:pt x="7646" y="1284"/>
                </a:lnTo>
                <a:close/>
                <a:moveTo>
                  <a:pt x="8899" y="700"/>
                </a:moveTo>
                <a:cubicBezTo>
                  <a:pt x="8966" y="700"/>
                  <a:pt x="9032" y="719"/>
                  <a:pt x="9097" y="756"/>
                </a:cubicBezTo>
                <a:lnTo>
                  <a:pt x="9082" y="860"/>
                </a:lnTo>
                <a:cubicBezTo>
                  <a:pt x="9033" y="962"/>
                  <a:pt x="8992" y="1046"/>
                  <a:pt x="8961" y="1111"/>
                </a:cubicBezTo>
                <a:cubicBezTo>
                  <a:pt x="9033" y="1089"/>
                  <a:pt x="9115" y="1071"/>
                  <a:pt x="9209" y="1055"/>
                </a:cubicBezTo>
                <a:cubicBezTo>
                  <a:pt x="9340" y="1044"/>
                  <a:pt x="9473" y="1050"/>
                  <a:pt x="9609" y="1071"/>
                </a:cubicBezTo>
                <a:cubicBezTo>
                  <a:pt x="9618" y="1115"/>
                  <a:pt x="9611" y="1149"/>
                  <a:pt x="9589" y="1172"/>
                </a:cubicBezTo>
                <a:cubicBezTo>
                  <a:pt x="9545" y="1183"/>
                  <a:pt x="9508" y="1197"/>
                  <a:pt x="9478" y="1214"/>
                </a:cubicBezTo>
                <a:cubicBezTo>
                  <a:pt x="9427" y="1235"/>
                  <a:pt x="9374" y="1236"/>
                  <a:pt x="9319" y="1220"/>
                </a:cubicBezTo>
                <a:lnTo>
                  <a:pt x="9319" y="1167"/>
                </a:lnTo>
                <a:lnTo>
                  <a:pt x="9380" y="1142"/>
                </a:lnTo>
                <a:lnTo>
                  <a:pt x="9380" y="1153"/>
                </a:lnTo>
                <a:lnTo>
                  <a:pt x="9170" y="1137"/>
                </a:lnTo>
                <a:cubicBezTo>
                  <a:pt x="9056" y="1178"/>
                  <a:pt x="8942" y="1208"/>
                  <a:pt x="8829" y="1225"/>
                </a:cubicBezTo>
                <a:cubicBezTo>
                  <a:pt x="8746" y="1265"/>
                  <a:pt x="8662" y="1300"/>
                  <a:pt x="8578" y="1330"/>
                </a:cubicBezTo>
                <a:cubicBezTo>
                  <a:pt x="8506" y="1350"/>
                  <a:pt x="8435" y="1370"/>
                  <a:pt x="8366" y="1390"/>
                </a:cubicBezTo>
                <a:cubicBezTo>
                  <a:pt x="8281" y="1402"/>
                  <a:pt x="8199" y="1391"/>
                  <a:pt x="8120" y="1357"/>
                </a:cubicBezTo>
                <a:cubicBezTo>
                  <a:pt x="8106" y="1331"/>
                  <a:pt x="8112" y="1306"/>
                  <a:pt x="8136" y="1281"/>
                </a:cubicBezTo>
                <a:cubicBezTo>
                  <a:pt x="8204" y="1289"/>
                  <a:pt x="8271" y="1294"/>
                  <a:pt x="8336" y="1298"/>
                </a:cubicBezTo>
                <a:cubicBezTo>
                  <a:pt x="8494" y="1269"/>
                  <a:pt x="8648" y="1219"/>
                  <a:pt x="8798" y="1150"/>
                </a:cubicBezTo>
                <a:cubicBezTo>
                  <a:pt x="8829" y="1084"/>
                  <a:pt x="8867" y="1015"/>
                  <a:pt x="8913" y="945"/>
                </a:cubicBezTo>
                <a:lnTo>
                  <a:pt x="8951" y="829"/>
                </a:lnTo>
                <a:cubicBezTo>
                  <a:pt x="8869" y="833"/>
                  <a:pt x="8779" y="853"/>
                  <a:pt x="8680" y="889"/>
                </a:cubicBezTo>
                <a:cubicBezTo>
                  <a:pt x="8620" y="897"/>
                  <a:pt x="8566" y="881"/>
                  <a:pt x="8519" y="840"/>
                </a:cubicBezTo>
                <a:lnTo>
                  <a:pt x="8519" y="783"/>
                </a:lnTo>
                <a:lnTo>
                  <a:pt x="8589" y="760"/>
                </a:lnTo>
                <a:lnTo>
                  <a:pt x="8604" y="781"/>
                </a:lnTo>
                <a:cubicBezTo>
                  <a:pt x="8643" y="801"/>
                  <a:pt x="8685" y="801"/>
                  <a:pt x="8732" y="782"/>
                </a:cubicBezTo>
                <a:lnTo>
                  <a:pt x="8899" y="700"/>
                </a:lnTo>
                <a:close/>
                <a:moveTo>
                  <a:pt x="10351" y="301"/>
                </a:moveTo>
                <a:lnTo>
                  <a:pt x="10423" y="325"/>
                </a:lnTo>
                <a:lnTo>
                  <a:pt x="10531" y="388"/>
                </a:lnTo>
                <a:lnTo>
                  <a:pt x="10616" y="491"/>
                </a:lnTo>
                <a:cubicBezTo>
                  <a:pt x="10564" y="597"/>
                  <a:pt x="10543" y="700"/>
                  <a:pt x="10554" y="801"/>
                </a:cubicBezTo>
                <a:lnTo>
                  <a:pt x="10559" y="803"/>
                </a:lnTo>
                <a:cubicBezTo>
                  <a:pt x="10598" y="798"/>
                  <a:pt x="10638" y="780"/>
                  <a:pt x="10678" y="750"/>
                </a:cubicBezTo>
                <a:cubicBezTo>
                  <a:pt x="10734" y="743"/>
                  <a:pt x="10790" y="729"/>
                  <a:pt x="10847" y="707"/>
                </a:cubicBezTo>
                <a:cubicBezTo>
                  <a:pt x="10887" y="713"/>
                  <a:pt x="10928" y="708"/>
                  <a:pt x="10969" y="691"/>
                </a:cubicBezTo>
                <a:lnTo>
                  <a:pt x="11048" y="770"/>
                </a:lnTo>
                <a:lnTo>
                  <a:pt x="11013" y="848"/>
                </a:lnTo>
                <a:lnTo>
                  <a:pt x="10948" y="853"/>
                </a:lnTo>
                <a:cubicBezTo>
                  <a:pt x="10906" y="837"/>
                  <a:pt x="10874" y="824"/>
                  <a:pt x="10851" y="813"/>
                </a:cubicBezTo>
                <a:cubicBezTo>
                  <a:pt x="10745" y="833"/>
                  <a:pt x="10648" y="865"/>
                  <a:pt x="10559" y="909"/>
                </a:cubicBezTo>
                <a:cubicBezTo>
                  <a:pt x="10542" y="991"/>
                  <a:pt x="10527" y="1076"/>
                  <a:pt x="10514" y="1167"/>
                </a:cubicBezTo>
                <a:lnTo>
                  <a:pt x="10441" y="1339"/>
                </a:lnTo>
                <a:cubicBezTo>
                  <a:pt x="10362" y="1448"/>
                  <a:pt x="10275" y="1550"/>
                  <a:pt x="10179" y="1645"/>
                </a:cubicBezTo>
                <a:cubicBezTo>
                  <a:pt x="10128" y="1680"/>
                  <a:pt x="10077" y="1706"/>
                  <a:pt x="10025" y="1722"/>
                </a:cubicBezTo>
                <a:cubicBezTo>
                  <a:pt x="9955" y="1749"/>
                  <a:pt x="9893" y="1740"/>
                  <a:pt x="9841" y="1696"/>
                </a:cubicBezTo>
                <a:cubicBezTo>
                  <a:pt x="9828" y="1676"/>
                  <a:pt x="9834" y="1655"/>
                  <a:pt x="9860" y="1634"/>
                </a:cubicBezTo>
                <a:cubicBezTo>
                  <a:pt x="9889" y="1651"/>
                  <a:pt x="9920" y="1656"/>
                  <a:pt x="9953" y="1650"/>
                </a:cubicBezTo>
                <a:cubicBezTo>
                  <a:pt x="10004" y="1635"/>
                  <a:pt x="10051" y="1610"/>
                  <a:pt x="10095" y="1575"/>
                </a:cubicBezTo>
                <a:cubicBezTo>
                  <a:pt x="10164" y="1506"/>
                  <a:pt x="10229" y="1436"/>
                  <a:pt x="10291" y="1364"/>
                </a:cubicBezTo>
                <a:lnTo>
                  <a:pt x="10377" y="1197"/>
                </a:lnTo>
                <a:cubicBezTo>
                  <a:pt x="10408" y="1112"/>
                  <a:pt x="10421" y="1031"/>
                  <a:pt x="10415" y="954"/>
                </a:cubicBezTo>
                <a:cubicBezTo>
                  <a:pt x="10339" y="993"/>
                  <a:pt x="10260" y="1038"/>
                  <a:pt x="10179" y="1090"/>
                </a:cubicBezTo>
                <a:cubicBezTo>
                  <a:pt x="10111" y="1117"/>
                  <a:pt x="10043" y="1128"/>
                  <a:pt x="9972" y="1121"/>
                </a:cubicBezTo>
                <a:cubicBezTo>
                  <a:pt x="9929" y="1098"/>
                  <a:pt x="9912" y="1057"/>
                  <a:pt x="9920" y="997"/>
                </a:cubicBezTo>
                <a:cubicBezTo>
                  <a:pt x="9946" y="999"/>
                  <a:pt x="9977" y="990"/>
                  <a:pt x="10012" y="969"/>
                </a:cubicBezTo>
                <a:cubicBezTo>
                  <a:pt x="10010" y="999"/>
                  <a:pt x="10012" y="1016"/>
                  <a:pt x="10020" y="1022"/>
                </a:cubicBezTo>
                <a:cubicBezTo>
                  <a:pt x="10058" y="1028"/>
                  <a:pt x="10096" y="1019"/>
                  <a:pt x="10136" y="997"/>
                </a:cubicBezTo>
                <a:lnTo>
                  <a:pt x="10162" y="970"/>
                </a:lnTo>
                <a:lnTo>
                  <a:pt x="10186" y="970"/>
                </a:lnTo>
                <a:lnTo>
                  <a:pt x="10429" y="856"/>
                </a:lnTo>
                <a:cubicBezTo>
                  <a:pt x="10429" y="742"/>
                  <a:pt x="10441" y="626"/>
                  <a:pt x="10464" y="508"/>
                </a:cubicBezTo>
                <a:cubicBezTo>
                  <a:pt x="10451" y="491"/>
                  <a:pt x="10435" y="473"/>
                  <a:pt x="10417" y="455"/>
                </a:cubicBezTo>
                <a:lnTo>
                  <a:pt x="10355" y="426"/>
                </a:lnTo>
                <a:lnTo>
                  <a:pt x="10298" y="361"/>
                </a:lnTo>
                <a:lnTo>
                  <a:pt x="10328" y="291"/>
                </a:lnTo>
                <a:lnTo>
                  <a:pt x="10351" y="301"/>
                </a:lnTo>
                <a:close/>
                <a:moveTo>
                  <a:pt x="10545" y="1274"/>
                </a:moveTo>
                <a:cubicBezTo>
                  <a:pt x="10611" y="1274"/>
                  <a:pt x="10679" y="1291"/>
                  <a:pt x="10749" y="1326"/>
                </a:cubicBezTo>
                <a:cubicBezTo>
                  <a:pt x="10861" y="1379"/>
                  <a:pt x="10966" y="1450"/>
                  <a:pt x="11062" y="1540"/>
                </a:cubicBezTo>
                <a:lnTo>
                  <a:pt x="11120" y="1609"/>
                </a:lnTo>
                <a:lnTo>
                  <a:pt x="11132" y="1655"/>
                </a:lnTo>
                <a:lnTo>
                  <a:pt x="11062" y="1713"/>
                </a:lnTo>
                <a:cubicBezTo>
                  <a:pt x="10989" y="1699"/>
                  <a:pt x="10922" y="1668"/>
                  <a:pt x="10863" y="1619"/>
                </a:cubicBezTo>
                <a:lnTo>
                  <a:pt x="10876" y="1555"/>
                </a:lnTo>
                <a:lnTo>
                  <a:pt x="10916" y="1550"/>
                </a:lnTo>
                <a:lnTo>
                  <a:pt x="10916" y="1558"/>
                </a:lnTo>
                <a:lnTo>
                  <a:pt x="10869" y="1519"/>
                </a:lnTo>
                <a:cubicBezTo>
                  <a:pt x="10795" y="1472"/>
                  <a:pt x="10721" y="1428"/>
                  <a:pt x="10646" y="1387"/>
                </a:cubicBezTo>
                <a:cubicBezTo>
                  <a:pt x="10604" y="1381"/>
                  <a:pt x="10558" y="1369"/>
                  <a:pt x="10509" y="1350"/>
                </a:cubicBezTo>
                <a:lnTo>
                  <a:pt x="10494" y="1308"/>
                </a:lnTo>
                <a:lnTo>
                  <a:pt x="10545" y="1274"/>
                </a:lnTo>
                <a:close/>
                <a:moveTo>
                  <a:pt x="12400" y="120"/>
                </a:moveTo>
                <a:cubicBezTo>
                  <a:pt x="12417" y="129"/>
                  <a:pt x="12437" y="138"/>
                  <a:pt x="12459" y="146"/>
                </a:cubicBezTo>
                <a:lnTo>
                  <a:pt x="12467" y="200"/>
                </a:lnTo>
                <a:cubicBezTo>
                  <a:pt x="12358" y="265"/>
                  <a:pt x="12252" y="324"/>
                  <a:pt x="12151" y="376"/>
                </a:cubicBezTo>
                <a:cubicBezTo>
                  <a:pt x="12077" y="442"/>
                  <a:pt x="12000" y="493"/>
                  <a:pt x="11922" y="531"/>
                </a:cubicBezTo>
                <a:lnTo>
                  <a:pt x="11893" y="568"/>
                </a:lnTo>
                <a:cubicBezTo>
                  <a:pt x="11838" y="619"/>
                  <a:pt x="11784" y="663"/>
                  <a:pt x="11732" y="700"/>
                </a:cubicBezTo>
                <a:cubicBezTo>
                  <a:pt x="11667" y="774"/>
                  <a:pt x="11605" y="841"/>
                  <a:pt x="11546" y="901"/>
                </a:cubicBezTo>
                <a:lnTo>
                  <a:pt x="11542" y="893"/>
                </a:lnTo>
                <a:cubicBezTo>
                  <a:pt x="11804" y="761"/>
                  <a:pt x="12077" y="641"/>
                  <a:pt x="12360" y="533"/>
                </a:cubicBezTo>
                <a:cubicBezTo>
                  <a:pt x="12471" y="489"/>
                  <a:pt x="12585" y="481"/>
                  <a:pt x="12703" y="510"/>
                </a:cubicBezTo>
                <a:cubicBezTo>
                  <a:pt x="12708" y="562"/>
                  <a:pt x="12700" y="606"/>
                  <a:pt x="12680" y="642"/>
                </a:cubicBezTo>
                <a:cubicBezTo>
                  <a:pt x="12579" y="722"/>
                  <a:pt x="12474" y="787"/>
                  <a:pt x="12364" y="839"/>
                </a:cubicBezTo>
                <a:cubicBezTo>
                  <a:pt x="12326" y="855"/>
                  <a:pt x="12292" y="852"/>
                  <a:pt x="12261" y="831"/>
                </a:cubicBezTo>
                <a:lnTo>
                  <a:pt x="12261" y="787"/>
                </a:lnTo>
                <a:cubicBezTo>
                  <a:pt x="12373" y="722"/>
                  <a:pt x="12474" y="650"/>
                  <a:pt x="12563" y="571"/>
                </a:cubicBezTo>
                <a:lnTo>
                  <a:pt x="12563" y="578"/>
                </a:lnTo>
                <a:cubicBezTo>
                  <a:pt x="12546" y="585"/>
                  <a:pt x="12524" y="588"/>
                  <a:pt x="12497" y="588"/>
                </a:cubicBezTo>
                <a:cubicBezTo>
                  <a:pt x="12470" y="609"/>
                  <a:pt x="12441" y="617"/>
                  <a:pt x="12409" y="613"/>
                </a:cubicBezTo>
                <a:cubicBezTo>
                  <a:pt x="12303" y="664"/>
                  <a:pt x="12198" y="703"/>
                  <a:pt x="12093" y="733"/>
                </a:cubicBezTo>
                <a:lnTo>
                  <a:pt x="12085" y="741"/>
                </a:lnTo>
                <a:cubicBezTo>
                  <a:pt x="12000" y="781"/>
                  <a:pt x="11919" y="813"/>
                  <a:pt x="11842" y="839"/>
                </a:cubicBezTo>
                <a:cubicBezTo>
                  <a:pt x="11738" y="907"/>
                  <a:pt x="11629" y="965"/>
                  <a:pt x="11516" y="1013"/>
                </a:cubicBezTo>
                <a:lnTo>
                  <a:pt x="11443" y="1013"/>
                </a:lnTo>
                <a:cubicBezTo>
                  <a:pt x="11408" y="989"/>
                  <a:pt x="11394" y="955"/>
                  <a:pt x="11401" y="911"/>
                </a:cubicBezTo>
                <a:lnTo>
                  <a:pt x="11497" y="798"/>
                </a:lnTo>
                <a:lnTo>
                  <a:pt x="11556" y="749"/>
                </a:lnTo>
                <a:lnTo>
                  <a:pt x="11744" y="561"/>
                </a:lnTo>
                <a:cubicBezTo>
                  <a:pt x="11889" y="442"/>
                  <a:pt x="12037" y="339"/>
                  <a:pt x="12188" y="253"/>
                </a:cubicBezTo>
                <a:lnTo>
                  <a:pt x="12002" y="248"/>
                </a:lnTo>
                <a:cubicBezTo>
                  <a:pt x="11957" y="218"/>
                  <a:pt x="11954" y="182"/>
                  <a:pt x="11993" y="140"/>
                </a:cubicBezTo>
                <a:lnTo>
                  <a:pt x="12102" y="151"/>
                </a:lnTo>
                <a:lnTo>
                  <a:pt x="12400" y="120"/>
                </a:lnTo>
                <a:close/>
                <a:moveTo>
                  <a:pt x="11692" y="291"/>
                </a:moveTo>
                <a:cubicBezTo>
                  <a:pt x="11751" y="312"/>
                  <a:pt x="11805" y="326"/>
                  <a:pt x="11855" y="333"/>
                </a:cubicBezTo>
                <a:cubicBezTo>
                  <a:pt x="11889" y="389"/>
                  <a:pt x="11885" y="437"/>
                  <a:pt x="11842" y="477"/>
                </a:cubicBezTo>
                <a:cubicBezTo>
                  <a:pt x="11791" y="487"/>
                  <a:pt x="11753" y="473"/>
                  <a:pt x="11727" y="437"/>
                </a:cubicBezTo>
                <a:cubicBezTo>
                  <a:pt x="11694" y="401"/>
                  <a:pt x="11683" y="352"/>
                  <a:pt x="11692" y="291"/>
                </a:cubicBezTo>
                <a:close/>
                <a:moveTo>
                  <a:pt x="12148" y="946"/>
                </a:moveTo>
                <a:cubicBezTo>
                  <a:pt x="12194" y="941"/>
                  <a:pt x="12242" y="950"/>
                  <a:pt x="12291" y="974"/>
                </a:cubicBezTo>
                <a:lnTo>
                  <a:pt x="12310" y="1030"/>
                </a:lnTo>
                <a:cubicBezTo>
                  <a:pt x="12290" y="1103"/>
                  <a:pt x="12266" y="1162"/>
                  <a:pt x="12238" y="1205"/>
                </a:cubicBezTo>
                <a:lnTo>
                  <a:pt x="12277" y="1214"/>
                </a:lnTo>
                <a:cubicBezTo>
                  <a:pt x="12306" y="1250"/>
                  <a:pt x="12327" y="1279"/>
                  <a:pt x="12341" y="1303"/>
                </a:cubicBezTo>
                <a:cubicBezTo>
                  <a:pt x="12385" y="1298"/>
                  <a:pt x="12430" y="1275"/>
                  <a:pt x="12476" y="1234"/>
                </a:cubicBezTo>
                <a:cubicBezTo>
                  <a:pt x="12518" y="1248"/>
                  <a:pt x="12561" y="1257"/>
                  <a:pt x="12606" y="1260"/>
                </a:cubicBezTo>
                <a:lnTo>
                  <a:pt x="12612" y="1318"/>
                </a:lnTo>
                <a:lnTo>
                  <a:pt x="12589" y="1353"/>
                </a:lnTo>
                <a:lnTo>
                  <a:pt x="12462" y="1353"/>
                </a:lnTo>
                <a:cubicBezTo>
                  <a:pt x="12421" y="1372"/>
                  <a:pt x="12386" y="1388"/>
                  <a:pt x="12354" y="1401"/>
                </a:cubicBezTo>
                <a:lnTo>
                  <a:pt x="12346" y="1419"/>
                </a:lnTo>
                <a:cubicBezTo>
                  <a:pt x="12346" y="1511"/>
                  <a:pt x="12337" y="1603"/>
                  <a:pt x="12319" y="1694"/>
                </a:cubicBezTo>
                <a:cubicBezTo>
                  <a:pt x="12281" y="1800"/>
                  <a:pt x="12236" y="1900"/>
                  <a:pt x="12184" y="1994"/>
                </a:cubicBezTo>
                <a:lnTo>
                  <a:pt x="12091" y="2051"/>
                </a:lnTo>
                <a:cubicBezTo>
                  <a:pt x="12024" y="2072"/>
                  <a:pt x="11967" y="2066"/>
                  <a:pt x="11920" y="2035"/>
                </a:cubicBezTo>
                <a:cubicBezTo>
                  <a:pt x="11871" y="1998"/>
                  <a:pt x="11835" y="1946"/>
                  <a:pt x="11810" y="1881"/>
                </a:cubicBezTo>
                <a:cubicBezTo>
                  <a:pt x="11886" y="1906"/>
                  <a:pt x="11952" y="1932"/>
                  <a:pt x="12005" y="1961"/>
                </a:cubicBezTo>
                <a:cubicBezTo>
                  <a:pt x="12028" y="1961"/>
                  <a:pt x="12048" y="1952"/>
                  <a:pt x="12066" y="1935"/>
                </a:cubicBezTo>
                <a:cubicBezTo>
                  <a:pt x="12112" y="1862"/>
                  <a:pt x="12153" y="1784"/>
                  <a:pt x="12188" y="1703"/>
                </a:cubicBezTo>
                <a:cubicBezTo>
                  <a:pt x="12201" y="1618"/>
                  <a:pt x="12217" y="1531"/>
                  <a:pt x="12235" y="1441"/>
                </a:cubicBezTo>
                <a:lnTo>
                  <a:pt x="12232" y="1429"/>
                </a:lnTo>
                <a:cubicBezTo>
                  <a:pt x="12138" y="1475"/>
                  <a:pt x="12038" y="1518"/>
                  <a:pt x="11933" y="1557"/>
                </a:cubicBezTo>
                <a:cubicBezTo>
                  <a:pt x="11867" y="1583"/>
                  <a:pt x="11800" y="1596"/>
                  <a:pt x="11733" y="1596"/>
                </a:cubicBezTo>
                <a:lnTo>
                  <a:pt x="11702" y="1557"/>
                </a:lnTo>
                <a:lnTo>
                  <a:pt x="11726" y="1524"/>
                </a:lnTo>
                <a:cubicBezTo>
                  <a:pt x="11885" y="1479"/>
                  <a:pt x="12041" y="1422"/>
                  <a:pt x="12195" y="1355"/>
                </a:cubicBezTo>
                <a:lnTo>
                  <a:pt x="12223" y="1342"/>
                </a:lnTo>
                <a:lnTo>
                  <a:pt x="12209" y="1331"/>
                </a:lnTo>
                <a:lnTo>
                  <a:pt x="12195" y="1317"/>
                </a:lnTo>
                <a:cubicBezTo>
                  <a:pt x="12153" y="1334"/>
                  <a:pt x="12106" y="1328"/>
                  <a:pt x="12057" y="1299"/>
                </a:cubicBezTo>
                <a:lnTo>
                  <a:pt x="12057" y="1248"/>
                </a:lnTo>
                <a:lnTo>
                  <a:pt x="12082" y="1233"/>
                </a:lnTo>
                <a:cubicBezTo>
                  <a:pt x="12127" y="1170"/>
                  <a:pt x="12159" y="1108"/>
                  <a:pt x="12178" y="1045"/>
                </a:cubicBezTo>
                <a:cubicBezTo>
                  <a:pt x="12131" y="1051"/>
                  <a:pt x="12081" y="1065"/>
                  <a:pt x="12026" y="1088"/>
                </a:cubicBezTo>
                <a:cubicBezTo>
                  <a:pt x="11985" y="1100"/>
                  <a:pt x="11951" y="1090"/>
                  <a:pt x="11925" y="1058"/>
                </a:cubicBezTo>
                <a:lnTo>
                  <a:pt x="11939" y="1009"/>
                </a:lnTo>
                <a:cubicBezTo>
                  <a:pt x="12010" y="994"/>
                  <a:pt x="12079" y="973"/>
                  <a:pt x="12148" y="946"/>
                </a:cubicBezTo>
                <a:close/>
                <a:moveTo>
                  <a:pt x="3178" y="2560"/>
                </a:moveTo>
                <a:lnTo>
                  <a:pt x="3178" y="2197"/>
                </a:lnTo>
                <a:lnTo>
                  <a:pt x="3304" y="2197"/>
                </a:lnTo>
                <a:cubicBezTo>
                  <a:pt x="3435" y="2194"/>
                  <a:pt x="3499" y="2266"/>
                  <a:pt x="3497" y="2374"/>
                </a:cubicBezTo>
                <a:cubicBezTo>
                  <a:pt x="3501" y="2485"/>
                  <a:pt x="3410" y="2563"/>
                  <a:pt x="3303" y="2560"/>
                </a:cubicBezTo>
                <a:lnTo>
                  <a:pt x="3178" y="2560"/>
                </a:lnTo>
                <a:close/>
                <a:moveTo>
                  <a:pt x="3255" y="2261"/>
                </a:moveTo>
                <a:lnTo>
                  <a:pt x="3255" y="2496"/>
                </a:lnTo>
                <a:lnTo>
                  <a:pt x="3298" y="2496"/>
                </a:lnTo>
                <a:cubicBezTo>
                  <a:pt x="3371" y="2498"/>
                  <a:pt x="3418" y="2445"/>
                  <a:pt x="3416" y="2375"/>
                </a:cubicBezTo>
                <a:cubicBezTo>
                  <a:pt x="3419" y="2304"/>
                  <a:pt x="3363" y="2260"/>
                  <a:pt x="3297" y="2261"/>
                </a:cubicBezTo>
                <a:lnTo>
                  <a:pt x="3255" y="2261"/>
                </a:lnTo>
                <a:close/>
                <a:moveTo>
                  <a:pt x="3627" y="2317"/>
                </a:moveTo>
                <a:cubicBezTo>
                  <a:pt x="3650" y="2304"/>
                  <a:pt x="3702" y="2295"/>
                  <a:pt x="3725" y="2295"/>
                </a:cubicBezTo>
                <a:cubicBezTo>
                  <a:pt x="3798" y="2293"/>
                  <a:pt x="3834" y="2337"/>
                  <a:pt x="3833" y="2404"/>
                </a:cubicBezTo>
                <a:lnTo>
                  <a:pt x="3833" y="2560"/>
                </a:lnTo>
                <a:lnTo>
                  <a:pt x="3761" y="2560"/>
                </a:lnTo>
                <a:lnTo>
                  <a:pt x="3761" y="2523"/>
                </a:lnTo>
                <a:lnTo>
                  <a:pt x="3760" y="2523"/>
                </a:lnTo>
                <a:cubicBezTo>
                  <a:pt x="3743" y="2552"/>
                  <a:pt x="3714" y="2567"/>
                  <a:pt x="3683" y="2566"/>
                </a:cubicBezTo>
                <a:cubicBezTo>
                  <a:pt x="3635" y="2568"/>
                  <a:pt x="3600" y="2535"/>
                  <a:pt x="3601" y="2489"/>
                </a:cubicBezTo>
                <a:cubicBezTo>
                  <a:pt x="3644" y="2432"/>
                  <a:pt x="3546" y="2420"/>
                  <a:pt x="3762" y="2393"/>
                </a:cubicBezTo>
                <a:cubicBezTo>
                  <a:pt x="3763" y="2362"/>
                  <a:pt x="3743" y="2347"/>
                  <a:pt x="3715" y="2347"/>
                </a:cubicBezTo>
                <a:cubicBezTo>
                  <a:pt x="3684" y="2347"/>
                  <a:pt x="3652" y="2358"/>
                  <a:pt x="3627" y="2375"/>
                </a:cubicBezTo>
                <a:lnTo>
                  <a:pt x="3627" y="2317"/>
                </a:lnTo>
                <a:close/>
                <a:moveTo>
                  <a:pt x="3713" y="2443"/>
                </a:moveTo>
                <a:cubicBezTo>
                  <a:pt x="3685" y="2446"/>
                  <a:pt x="3672" y="2462"/>
                  <a:pt x="3672" y="2480"/>
                </a:cubicBezTo>
                <a:cubicBezTo>
                  <a:pt x="3672" y="2501"/>
                  <a:pt x="3691" y="2513"/>
                  <a:pt x="3709" y="2512"/>
                </a:cubicBezTo>
                <a:cubicBezTo>
                  <a:pt x="3741" y="2513"/>
                  <a:pt x="3763" y="2483"/>
                  <a:pt x="3762" y="2455"/>
                </a:cubicBezTo>
                <a:lnTo>
                  <a:pt x="3762" y="2437"/>
                </a:lnTo>
                <a:lnTo>
                  <a:pt x="3713" y="2443"/>
                </a:lnTo>
                <a:close/>
                <a:moveTo>
                  <a:pt x="3966" y="2560"/>
                </a:moveTo>
                <a:lnTo>
                  <a:pt x="3966" y="2177"/>
                </a:lnTo>
                <a:lnTo>
                  <a:pt x="4042" y="2177"/>
                </a:lnTo>
                <a:lnTo>
                  <a:pt x="4042" y="2560"/>
                </a:lnTo>
                <a:lnTo>
                  <a:pt x="3966" y="2560"/>
                </a:lnTo>
                <a:close/>
                <a:moveTo>
                  <a:pt x="4173" y="2216"/>
                </a:moveTo>
                <a:cubicBezTo>
                  <a:pt x="4173" y="2191"/>
                  <a:pt x="4197" y="2176"/>
                  <a:pt x="4217" y="2177"/>
                </a:cubicBezTo>
                <a:cubicBezTo>
                  <a:pt x="4241" y="2176"/>
                  <a:pt x="4262" y="2194"/>
                  <a:pt x="4261" y="2216"/>
                </a:cubicBezTo>
                <a:cubicBezTo>
                  <a:pt x="4262" y="2242"/>
                  <a:pt x="4238" y="2258"/>
                  <a:pt x="4217" y="2256"/>
                </a:cubicBezTo>
                <a:cubicBezTo>
                  <a:pt x="4194" y="2258"/>
                  <a:pt x="4172" y="2238"/>
                  <a:pt x="4173" y="2216"/>
                </a:cubicBezTo>
                <a:close/>
                <a:moveTo>
                  <a:pt x="4179" y="2560"/>
                </a:moveTo>
                <a:lnTo>
                  <a:pt x="4179" y="2301"/>
                </a:lnTo>
                <a:lnTo>
                  <a:pt x="4254" y="2301"/>
                </a:lnTo>
                <a:lnTo>
                  <a:pt x="4254" y="2560"/>
                </a:lnTo>
                <a:lnTo>
                  <a:pt x="4179" y="2560"/>
                </a:lnTo>
                <a:close/>
                <a:moveTo>
                  <a:pt x="4398" y="2317"/>
                </a:moveTo>
                <a:cubicBezTo>
                  <a:pt x="4421" y="2304"/>
                  <a:pt x="4473" y="2295"/>
                  <a:pt x="4496" y="2295"/>
                </a:cubicBezTo>
                <a:cubicBezTo>
                  <a:pt x="4569" y="2293"/>
                  <a:pt x="4605" y="2337"/>
                  <a:pt x="4604" y="2404"/>
                </a:cubicBezTo>
                <a:lnTo>
                  <a:pt x="4604" y="2560"/>
                </a:lnTo>
                <a:lnTo>
                  <a:pt x="4532" y="2560"/>
                </a:lnTo>
                <a:lnTo>
                  <a:pt x="4532" y="2523"/>
                </a:lnTo>
                <a:lnTo>
                  <a:pt x="4531" y="2523"/>
                </a:lnTo>
                <a:cubicBezTo>
                  <a:pt x="4514" y="2552"/>
                  <a:pt x="4485" y="2567"/>
                  <a:pt x="4454" y="2566"/>
                </a:cubicBezTo>
                <a:cubicBezTo>
                  <a:pt x="4406" y="2568"/>
                  <a:pt x="4371" y="2535"/>
                  <a:pt x="4372" y="2489"/>
                </a:cubicBezTo>
                <a:cubicBezTo>
                  <a:pt x="4415" y="2432"/>
                  <a:pt x="4317" y="2420"/>
                  <a:pt x="4533" y="2393"/>
                </a:cubicBezTo>
                <a:cubicBezTo>
                  <a:pt x="4534" y="2362"/>
                  <a:pt x="4514" y="2347"/>
                  <a:pt x="4486" y="2347"/>
                </a:cubicBezTo>
                <a:cubicBezTo>
                  <a:pt x="4455" y="2347"/>
                  <a:pt x="4423" y="2358"/>
                  <a:pt x="4398" y="2375"/>
                </a:cubicBezTo>
                <a:lnTo>
                  <a:pt x="4398" y="2317"/>
                </a:lnTo>
                <a:close/>
                <a:moveTo>
                  <a:pt x="4484" y="2443"/>
                </a:moveTo>
                <a:cubicBezTo>
                  <a:pt x="4456" y="2446"/>
                  <a:pt x="4443" y="2462"/>
                  <a:pt x="4443" y="2480"/>
                </a:cubicBezTo>
                <a:cubicBezTo>
                  <a:pt x="4443" y="2501"/>
                  <a:pt x="4462" y="2513"/>
                  <a:pt x="4480" y="2512"/>
                </a:cubicBezTo>
                <a:cubicBezTo>
                  <a:pt x="4512" y="2513"/>
                  <a:pt x="4534" y="2483"/>
                  <a:pt x="4533" y="2455"/>
                </a:cubicBezTo>
                <a:lnTo>
                  <a:pt x="4533" y="2437"/>
                </a:lnTo>
                <a:lnTo>
                  <a:pt x="4484" y="2443"/>
                </a:lnTo>
                <a:close/>
                <a:moveTo>
                  <a:pt x="4984" y="2560"/>
                </a:moveTo>
                <a:lnTo>
                  <a:pt x="4909" y="2560"/>
                </a:lnTo>
                <a:lnTo>
                  <a:pt x="4909" y="2415"/>
                </a:lnTo>
                <a:cubicBezTo>
                  <a:pt x="4910" y="2373"/>
                  <a:pt x="4892" y="2352"/>
                  <a:pt x="4864" y="2352"/>
                </a:cubicBezTo>
                <a:cubicBezTo>
                  <a:pt x="4830" y="2352"/>
                  <a:pt x="4812" y="2385"/>
                  <a:pt x="4813" y="2412"/>
                </a:cubicBezTo>
                <a:lnTo>
                  <a:pt x="4813" y="2560"/>
                </a:lnTo>
                <a:lnTo>
                  <a:pt x="4738" y="2560"/>
                </a:lnTo>
                <a:lnTo>
                  <a:pt x="4738" y="2301"/>
                </a:lnTo>
                <a:lnTo>
                  <a:pt x="4813" y="2301"/>
                </a:lnTo>
                <a:lnTo>
                  <a:pt x="4813" y="2342"/>
                </a:lnTo>
                <a:lnTo>
                  <a:pt x="4814" y="2342"/>
                </a:lnTo>
                <a:cubicBezTo>
                  <a:pt x="4832" y="2310"/>
                  <a:pt x="4864" y="2295"/>
                  <a:pt x="4898" y="2295"/>
                </a:cubicBezTo>
                <a:cubicBezTo>
                  <a:pt x="4956" y="2293"/>
                  <a:pt x="4985" y="2336"/>
                  <a:pt x="4984" y="2402"/>
                </a:cubicBezTo>
                <a:lnTo>
                  <a:pt x="4984" y="2560"/>
                </a:lnTo>
                <a:close/>
                <a:moveTo>
                  <a:pt x="5633" y="2404"/>
                </a:moveTo>
                <a:cubicBezTo>
                  <a:pt x="5636" y="2514"/>
                  <a:pt x="5575" y="2568"/>
                  <a:pt x="5482" y="2566"/>
                </a:cubicBezTo>
                <a:cubicBezTo>
                  <a:pt x="5383" y="2570"/>
                  <a:pt x="5335" y="2505"/>
                  <a:pt x="5336" y="2408"/>
                </a:cubicBezTo>
                <a:lnTo>
                  <a:pt x="5336" y="2197"/>
                </a:lnTo>
                <a:lnTo>
                  <a:pt x="5414" y="2197"/>
                </a:lnTo>
                <a:lnTo>
                  <a:pt x="5414" y="2409"/>
                </a:lnTo>
                <a:cubicBezTo>
                  <a:pt x="5413" y="2470"/>
                  <a:pt x="5442" y="2500"/>
                  <a:pt x="5486" y="2499"/>
                </a:cubicBezTo>
                <a:cubicBezTo>
                  <a:pt x="5534" y="2501"/>
                  <a:pt x="5557" y="2466"/>
                  <a:pt x="5556" y="2412"/>
                </a:cubicBezTo>
                <a:lnTo>
                  <a:pt x="5556" y="2197"/>
                </a:lnTo>
                <a:lnTo>
                  <a:pt x="5633" y="2197"/>
                </a:lnTo>
                <a:lnTo>
                  <a:pt x="5633" y="2404"/>
                </a:lnTo>
                <a:close/>
                <a:moveTo>
                  <a:pt x="6021" y="2560"/>
                </a:moveTo>
                <a:lnTo>
                  <a:pt x="5946" y="2560"/>
                </a:lnTo>
                <a:lnTo>
                  <a:pt x="5946" y="2415"/>
                </a:lnTo>
                <a:cubicBezTo>
                  <a:pt x="5947" y="2373"/>
                  <a:pt x="5929" y="2352"/>
                  <a:pt x="5901" y="2352"/>
                </a:cubicBezTo>
                <a:cubicBezTo>
                  <a:pt x="5867" y="2352"/>
                  <a:pt x="5849" y="2385"/>
                  <a:pt x="5850" y="2412"/>
                </a:cubicBezTo>
                <a:lnTo>
                  <a:pt x="5850" y="2560"/>
                </a:lnTo>
                <a:lnTo>
                  <a:pt x="5775" y="2560"/>
                </a:lnTo>
                <a:lnTo>
                  <a:pt x="5775" y="2301"/>
                </a:lnTo>
                <a:lnTo>
                  <a:pt x="5850" y="2301"/>
                </a:lnTo>
                <a:lnTo>
                  <a:pt x="5850" y="2342"/>
                </a:lnTo>
                <a:lnTo>
                  <a:pt x="5851" y="2342"/>
                </a:lnTo>
                <a:cubicBezTo>
                  <a:pt x="5869" y="2310"/>
                  <a:pt x="5901" y="2295"/>
                  <a:pt x="5935" y="2295"/>
                </a:cubicBezTo>
                <a:cubicBezTo>
                  <a:pt x="5993" y="2293"/>
                  <a:pt x="6022" y="2336"/>
                  <a:pt x="6021" y="2402"/>
                </a:cubicBezTo>
                <a:lnTo>
                  <a:pt x="6021" y="2560"/>
                </a:lnTo>
                <a:close/>
                <a:moveTo>
                  <a:pt x="6150" y="2216"/>
                </a:moveTo>
                <a:cubicBezTo>
                  <a:pt x="6150" y="2191"/>
                  <a:pt x="6174" y="2176"/>
                  <a:pt x="6194" y="2177"/>
                </a:cubicBezTo>
                <a:cubicBezTo>
                  <a:pt x="6218" y="2176"/>
                  <a:pt x="6239" y="2194"/>
                  <a:pt x="6238" y="2216"/>
                </a:cubicBezTo>
                <a:cubicBezTo>
                  <a:pt x="6239" y="2242"/>
                  <a:pt x="6215" y="2258"/>
                  <a:pt x="6194" y="2256"/>
                </a:cubicBezTo>
                <a:cubicBezTo>
                  <a:pt x="6171" y="2258"/>
                  <a:pt x="6149" y="2238"/>
                  <a:pt x="6150" y="2216"/>
                </a:cubicBezTo>
                <a:close/>
                <a:moveTo>
                  <a:pt x="6156" y="2560"/>
                </a:moveTo>
                <a:lnTo>
                  <a:pt x="6156" y="2301"/>
                </a:lnTo>
                <a:lnTo>
                  <a:pt x="6231" y="2301"/>
                </a:lnTo>
                <a:lnTo>
                  <a:pt x="6231" y="2560"/>
                </a:lnTo>
                <a:lnTo>
                  <a:pt x="6156" y="2560"/>
                </a:lnTo>
                <a:close/>
                <a:moveTo>
                  <a:pt x="6611" y="2301"/>
                </a:moveTo>
                <a:lnTo>
                  <a:pt x="6514" y="2560"/>
                </a:lnTo>
                <a:lnTo>
                  <a:pt x="6428" y="2560"/>
                </a:lnTo>
                <a:lnTo>
                  <a:pt x="6335" y="2301"/>
                </a:lnTo>
                <a:lnTo>
                  <a:pt x="6417" y="2301"/>
                </a:lnTo>
                <a:cubicBezTo>
                  <a:pt x="6533" y="2697"/>
                  <a:pt x="6441" y="2391"/>
                  <a:pt x="6473" y="2509"/>
                </a:cubicBezTo>
                <a:lnTo>
                  <a:pt x="6474" y="2509"/>
                </a:lnTo>
                <a:cubicBezTo>
                  <a:pt x="6506" y="2392"/>
                  <a:pt x="6417" y="2692"/>
                  <a:pt x="6532" y="2301"/>
                </a:cubicBezTo>
                <a:lnTo>
                  <a:pt x="6611" y="2301"/>
                </a:lnTo>
                <a:close/>
                <a:moveTo>
                  <a:pt x="6940" y="2453"/>
                </a:moveTo>
                <a:lnTo>
                  <a:pt x="6769" y="2453"/>
                </a:lnTo>
                <a:cubicBezTo>
                  <a:pt x="6771" y="2493"/>
                  <a:pt x="6800" y="2513"/>
                  <a:pt x="6842" y="2512"/>
                </a:cubicBezTo>
                <a:cubicBezTo>
                  <a:pt x="6871" y="2513"/>
                  <a:pt x="6898" y="2504"/>
                  <a:pt x="6918" y="2491"/>
                </a:cubicBezTo>
                <a:lnTo>
                  <a:pt x="6918" y="2546"/>
                </a:lnTo>
                <a:cubicBezTo>
                  <a:pt x="6895" y="2560"/>
                  <a:pt x="6860" y="2566"/>
                  <a:pt x="6825" y="2566"/>
                </a:cubicBezTo>
                <a:cubicBezTo>
                  <a:pt x="6742" y="2568"/>
                  <a:pt x="6693" y="2513"/>
                  <a:pt x="6694" y="2434"/>
                </a:cubicBezTo>
                <a:cubicBezTo>
                  <a:pt x="6691" y="2353"/>
                  <a:pt x="6754" y="2293"/>
                  <a:pt x="6823" y="2295"/>
                </a:cubicBezTo>
                <a:cubicBezTo>
                  <a:pt x="6896" y="2293"/>
                  <a:pt x="6942" y="2347"/>
                  <a:pt x="6940" y="2421"/>
                </a:cubicBezTo>
                <a:lnTo>
                  <a:pt x="6940" y="2453"/>
                </a:lnTo>
                <a:close/>
                <a:moveTo>
                  <a:pt x="6869" y="2405"/>
                </a:moveTo>
                <a:cubicBezTo>
                  <a:pt x="6870" y="2366"/>
                  <a:pt x="6851" y="2347"/>
                  <a:pt x="6822" y="2347"/>
                </a:cubicBezTo>
                <a:cubicBezTo>
                  <a:pt x="6792" y="2348"/>
                  <a:pt x="6772" y="2378"/>
                  <a:pt x="6769" y="2405"/>
                </a:cubicBezTo>
                <a:lnTo>
                  <a:pt x="6869" y="2405"/>
                </a:lnTo>
                <a:close/>
                <a:moveTo>
                  <a:pt x="7223" y="2369"/>
                </a:moveTo>
                <a:cubicBezTo>
                  <a:pt x="7214" y="2364"/>
                  <a:pt x="7201" y="2361"/>
                  <a:pt x="7190" y="2361"/>
                </a:cubicBezTo>
                <a:cubicBezTo>
                  <a:pt x="7147" y="2363"/>
                  <a:pt x="7133" y="2400"/>
                  <a:pt x="7133" y="2435"/>
                </a:cubicBezTo>
                <a:lnTo>
                  <a:pt x="7133" y="2560"/>
                </a:lnTo>
                <a:lnTo>
                  <a:pt x="7058" y="2560"/>
                </a:lnTo>
                <a:lnTo>
                  <a:pt x="7058" y="2301"/>
                </a:lnTo>
                <a:lnTo>
                  <a:pt x="7133" y="2301"/>
                </a:lnTo>
                <a:lnTo>
                  <a:pt x="7133" y="2349"/>
                </a:lnTo>
                <a:lnTo>
                  <a:pt x="7134" y="2349"/>
                </a:lnTo>
                <a:cubicBezTo>
                  <a:pt x="7146" y="2313"/>
                  <a:pt x="7172" y="2296"/>
                  <a:pt x="7203" y="2296"/>
                </a:cubicBezTo>
                <a:cubicBezTo>
                  <a:pt x="7212" y="2296"/>
                  <a:pt x="7220" y="2298"/>
                  <a:pt x="7223" y="2299"/>
                </a:cubicBezTo>
                <a:lnTo>
                  <a:pt x="7223" y="2369"/>
                </a:lnTo>
                <a:close/>
                <a:moveTo>
                  <a:pt x="7327" y="2490"/>
                </a:moveTo>
                <a:cubicBezTo>
                  <a:pt x="7353" y="2507"/>
                  <a:pt x="7381" y="2514"/>
                  <a:pt x="7403" y="2514"/>
                </a:cubicBezTo>
                <a:cubicBezTo>
                  <a:pt x="7435" y="2515"/>
                  <a:pt x="7451" y="2504"/>
                  <a:pt x="7450" y="2489"/>
                </a:cubicBezTo>
                <a:cubicBezTo>
                  <a:pt x="7452" y="2477"/>
                  <a:pt x="7433" y="2465"/>
                  <a:pt x="7410" y="2459"/>
                </a:cubicBezTo>
                <a:cubicBezTo>
                  <a:pt x="7354" y="2441"/>
                  <a:pt x="7329" y="2424"/>
                  <a:pt x="7327" y="2377"/>
                </a:cubicBezTo>
                <a:cubicBezTo>
                  <a:pt x="7325" y="2325"/>
                  <a:pt x="7378" y="2294"/>
                  <a:pt x="7440" y="2295"/>
                </a:cubicBezTo>
                <a:cubicBezTo>
                  <a:pt x="7464" y="2295"/>
                  <a:pt x="7489" y="2299"/>
                  <a:pt x="7509" y="2306"/>
                </a:cubicBezTo>
                <a:lnTo>
                  <a:pt x="7509" y="2365"/>
                </a:lnTo>
                <a:cubicBezTo>
                  <a:pt x="7489" y="2353"/>
                  <a:pt x="7464" y="2347"/>
                  <a:pt x="7442" y="2347"/>
                </a:cubicBezTo>
                <a:cubicBezTo>
                  <a:pt x="7425" y="2347"/>
                  <a:pt x="7405" y="2351"/>
                  <a:pt x="7401" y="2371"/>
                </a:cubicBezTo>
                <a:cubicBezTo>
                  <a:pt x="7399" y="2383"/>
                  <a:pt x="7417" y="2394"/>
                  <a:pt x="7436" y="2400"/>
                </a:cubicBezTo>
                <a:cubicBezTo>
                  <a:pt x="7477" y="2409"/>
                  <a:pt x="7527" y="2437"/>
                  <a:pt x="7524" y="2482"/>
                </a:cubicBezTo>
                <a:cubicBezTo>
                  <a:pt x="7526" y="2535"/>
                  <a:pt x="7474" y="2567"/>
                  <a:pt x="7406" y="2566"/>
                </a:cubicBezTo>
                <a:cubicBezTo>
                  <a:pt x="7378" y="2567"/>
                  <a:pt x="7349" y="2561"/>
                  <a:pt x="7327" y="2553"/>
                </a:cubicBezTo>
                <a:lnTo>
                  <a:pt x="7327" y="2490"/>
                </a:lnTo>
                <a:close/>
                <a:moveTo>
                  <a:pt x="7634" y="2216"/>
                </a:moveTo>
                <a:cubicBezTo>
                  <a:pt x="7634" y="2191"/>
                  <a:pt x="7658" y="2176"/>
                  <a:pt x="7678" y="2177"/>
                </a:cubicBezTo>
                <a:cubicBezTo>
                  <a:pt x="7702" y="2176"/>
                  <a:pt x="7723" y="2194"/>
                  <a:pt x="7722" y="2216"/>
                </a:cubicBezTo>
                <a:cubicBezTo>
                  <a:pt x="7723" y="2242"/>
                  <a:pt x="7699" y="2258"/>
                  <a:pt x="7678" y="2256"/>
                </a:cubicBezTo>
                <a:cubicBezTo>
                  <a:pt x="7655" y="2258"/>
                  <a:pt x="7633" y="2238"/>
                  <a:pt x="7634" y="2216"/>
                </a:cubicBezTo>
                <a:close/>
                <a:moveTo>
                  <a:pt x="7640" y="2560"/>
                </a:moveTo>
                <a:lnTo>
                  <a:pt x="7640" y="2301"/>
                </a:lnTo>
                <a:lnTo>
                  <a:pt x="7715" y="2301"/>
                </a:lnTo>
                <a:lnTo>
                  <a:pt x="7715" y="2560"/>
                </a:lnTo>
                <a:lnTo>
                  <a:pt x="7640" y="2560"/>
                </a:lnTo>
                <a:close/>
                <a:moveTo>
                  <a:pt x="8005" y="2557"/>
                </a:moveTo>
                <a:cubicBezTo>
                  <a:pt x="7995" y="2563"/>
                  <a:pt x="7974" y="2566"/>
                  <a:pt x="7954" y="2566"/>
                </a:cubicBezTo>
                <a:cubicBezTo>
                  <a:pt x="7898" y="2568"/>
                  <a:pt x="7870" y="2533"/>
                  <a:pt x="7871" y="2480"/>
                </a:cubicBezTo>
                <a:lnTo>
                  <a:pt x="7871" y="2358"/>
                </a:lnTo>
                <a:lnTo>
                  <a:pt x="7828" y="2358"/>
                </a:lnTo>
                <a:lnTo>
                  <a:pt x="7828" y="2301"/>
                </a:lnTo>
                <a:lnTo>
                  <a:pt x="7871" y="2301"/>
                </a:lnTo>
                <a:lnTo>
                  <a:pt x="7871" y="2244"/>
                </a:lnTo>
                <a:lnTo>
                  <a:pt x="7946" y="2222"/>
                </a:lnTo>
                <a:lnTo>
                  <a:pt x="7946" y="2301"/>
                </a:lnTo>
                <a:lnTo>
                  <a:pt x="8005" y="2301"/>
                </a:lnTo>
                <a:lnTo>
                  <a:pt x="8005" y="2358"/>
                </a:lnTo>
                <a:lnTo>
                  <a:pt x="7946" y="2358"/>
                </a:lnTo>
                <a:lnTo>
                  <a:pt x="7946" y="2468"/>
                </a:lnTo>
                <a:cubicBezTo>
                  <a:pt x="7945" y="2496"/>
                  <a:pt x="7960" y="2510"/>
                  <a:pt x="7979" y="2509"/>
                </a:cubicBezTo>
                <a:cubicBezTo>
                  <a:pt x="7987" y="2510"/>
                  <a:pt x="7998" y="2506"/>
                  <a:pt x="8005" y="2501"/>
                </a:cubicBezTo>
                <a:lnTo>
                  <a:pt x="8005" y="2557"/>
                </a:lnTo>
                <a:close/>
                <a:moveTo>
                  <a:pt x="8365" y="2301"/>
                </a:moveTo>
                <a:lnTo>
                  <a:pt x="8257" y="2583"/>
                </a:lnTo>
                <a:cubicBezTo>
                  <a:pt x="8233" y="2650"/>
                  <a:pt x="8191" y="2682"/>
                  <a:pt x="8145" y="2681"/>
                </a:cubicBezTo>
                <a:cubicBezTo>
                  <a:pt x="8125" y="2681"/>
                  <a:pt x="8109" y="2679"/>
                  <a:pt x="8099" y="2675"/>
                </a:cubicBezTo>
                <a:lnTo>
                  <a:pt x="8099" y="2615"/>
                </a:lnTo>
                <a:cubicBezTo>
                  <a:pt x="8109" y="2621"/>
                  <a:pt x="8123" y="2624"/>
                  <a:pt x="8133" y="2624"/>
                </a:cubicBezTo>
                <a:cubicBezTo>
                  <a:pt x="8163" y="2604"/>
                  <a:pt x="8152" y="2654"/>
                  <a:pt x="8191" y="2560"/>
                </a:cubicBezTo>
                <a:lnTo>
                  <a:pt x="8086" y="2301"/>
                </a:lnTo>
                <a:lnTo>
                  <a:pt x="8170" y="2301"/>
                </a:lnTo>
                <a:lnTo>
                  <a:pt x="8221" y="2464"/>
                </a:lnTo>
                <a:cubicBezTo>
                  <a:pt x="8224" y="2473"/>
                  <a:pt x="8227" y="2487"/>
                  <a:pt x="8228" y="2497"/>
                </a:cubicBezTo>
                <a:lnTo>
                  <a:pt x="8229" y="2497"/>
                </a:lnTo>
                <a:cubicBezTo>
                  <a:pt x="8263" y="2388"/>
                  <a:pt x="8168" y="2682"/>
                  <a:pt x="8290" y="2301"/>
                </a:cubicBezTo>
                <a:lnTo>
                  <a:pt x="8365" y="2301"/>
                </a:lnTo>
                <a:close/>
                <a:moveTo>
                  <a:pt x="8665" y="2383"/>
                </a:moveTo>
                <a:cubicBezTo>
                  <a:pt x="8662" y="2271"/>
                  <a:pt x="8744" y="2188"/>
                  <a:pt x="8847" y="2191"/>
                </a:cubicBezTo>
                <a:cubicBezTo>
                  <a:pt x="8950" y="2187"/>
                  <a:pt x="9023" y="2275"/>
                  <a:pt x="9020" y="2376"/>
                </a:cubicBezTo>
                <a:cubicBezTo>
                  <a:pt x="9024" y="2488"/>
                  <a:pt x="8942" y="2570"/>
                  <a:pt x="8841" y="2566"/>
                </a:cubicBezTo>
                <a:cubicBezTo>
                  <a:pt x="8738" y="2570"/>
                  <a:pt x="8662" y="2484"/>
                  <a:pt x="8665" y="2383"/>
                </a:cubicBezTo>
                <a:close/>
                <a:moveTo>
                  <a:pt x="8747" y="2379"/>
                </a:moveTo>
                <a:cubicBezTo>
                  <a:pt x="8746" y="2449"/>
                  <a:pt x="8787" y="2502"/>
                  <a:pt x="8843" y="2499"/>
                </a:cubicBezTo>
                <a:cubicBezTo>
                  <a:pt x="8904" y="2501"/>
                  <a:pt x="8940" y="2449"/>
                  <a:pt x="8939" y="2381"/>
                </a:cubicBezTo>
                <a:cubicBezTo>
                  <a:pt x="8941" y="2305"/>
                  <a:pt x="8902" y="2257"/>
                  <a:pt x="8845" y="2258"/>
                </a:cubicBezTo>
                <a:cubicBezTo>
                  <a:pt x="8785" y="2256"/>
                  <a:pt x="8746" y="2312"/>
                  <a:pt x="8747" y="2379"/>
                </a:cubicBezTo>
                <a:close/>
                <a:moveTo>
                  <a:pt x="9308" y="2234"/>
                </a:moveTo>
                <a:cubicBezTo>
                  <a:pt x="9298" y="2230"/>
                  <a:pt x="9286" y="2228"/>
                  <a:pt x="9279" y="2228"/>
                </a:cubicBezTo>
                <a:cubicBezTo>
                  <a:pt x="9252" y="2227"/>
                  <a:pt x="9240" y="2246"/>
                  <a:pt x="9240" y="2272"/>
                </a:cubicBezTo>
                <a:lnTo>
                  <a:pt x="9240" y="2301"/>
                </a:lnTo>
                <a:lnTo>
                  <a:pt x="9299" y="2301"/>
                </a:lnTo>
                <a:lnTo>
                  <a:pt x="9299" y="2358"/>
                </a:lnTo>
                <a:lnTo>
                  <a:pt x="9240" y="2358"/>
                </a:lnTo>
                <a:lnTo>
                  <a:pt x="9240" y="2560"/>
                </a:lnTo>
                <a:lnTo>
                  <a:pt x="9164" y="2560"/>
                </a:lnTo>
                <a:lnTo>
                  <a:pt x="9164" y="2358"/>
                </a:lnTo>
                <a:lnTo>
                  <a:pt x="9121" y="2358"/>
                </a:lnTo>
                <a:lnTo>
                  <a:pt x="9121" y="2301"/>
                </a:lnTo>
                <a:lnTo>
                  <a:pt x="9165" y="2301"/>
                </a:lnTo>
                <a:lnTo>
                  <a:pt x="9165" y="2268"/>
                </a:lnTo>
                <a:cubicBezTo>
                  <a:pt x="9162" y="2210"/>
                  <a:pt x="9210" y="2170"/>
                  <a:pt x="9269" y="2171"/>
                </a:cubicBezTo>
                <a:cubicBezTo>
                  <a:pt x="9285" y="2171"/>
                  <a:pt x="9300" y="2173"/>
                  <a:pt x="9308" y="2176"/>
                </a:cubicBezTo>
                <a:lnTo>
                  <a:pt x="9308" y="2234"/>
                </a:lnTo>
                <a:close/>
                <a:moveTo>
                  <a:pt x="9879" y="2261"/>
                </a:moveTo>
                <a:lnTo>
                  <a:pt x="9776" y="2261"/>
                </a:lnTo>
                <a:lnTo>
                  <a:pt x="9776" y="2560"/>
                </a:lnTo>
                <a:lnTo>
                  <a:pt x="9698" y="2560"/>
                </a:lnTo>
                <a:lnTo>
                  <a:pt x="9698" y="2261"/>
                </a:lnTo>
                <a:lnTo>
                  <a:pt x="9595" y="2261"/>
                </a:lnTo>
                <a:lnTo>
                  <a:pt x="9595" y="2197"/>
                </a:lnTo>
                <a:lnTo>
                  <a:pt x="9879" y="2197"/>
                </a:lnTo>
                <a:lnTo>
                  <a:pt x="9879" y="2261"/>
                </a:lnTo>
                <a:close/>
                <a:moveTo>
                  <a:pt x="10174" y="2453"/>
                </a:moveTo>
                <a:lnTo>
                  <a:pt x="10003" y="2453"/>
                </a:lnTo>
                <a:cubicBezTo>
                  <a:pt x="10005" y="2493"/>
                  <a:pt x="10034" y="2513"/>
                  <a:pt x="10076" y="2512"/>
                </a:cubicBezTo>
                <a:cubicBezTo>
                  <a:pt x="10105" y="2513"/>
                  <a:pt x="10132" y="2504"/>
                  <a:pt x="10152" y="2491"/>
                </a:cubicBezTo>
                <a:lnTo>
                  <a:pt x="10152" y="2546"/>
                </a:lnTo>
                <a:cubicBezTo>
                  <a:pt x="10129" y="2560"/>
                  <a:pt x="10094" y="2566"/>
                  <a:pt x="10059" y="2566"/>
                </a:cubicBezTo>
                <a:cubicBezTo>
                  <a:pt x="9976" y="2568"/>
                  <a:pt x="9927" y="2513"/>
                  <a:pt x="9928" y="2434"/>
                </a:cubicBezTo>
                <a:cubicBezTo>
                  <a:pt x="9925" y="2353"/>
                  <a:pt x="9988" y="2293"/>
                  <a:pt x="10057" y="2295"/>
                </a:cubicBezTo>
                <a:cubicBezTo>
                  <a:pt x="10130" y="2293"/>
                  <a:pt x="10176" y="2347"/>
                  <a:pt x="10174" y="2421"/>
                </a:cubicBezTo>
                <a:lnTo>
                  <a:pt x="10174" y="2453"/>
                </a:lnTo>
                <a:close/>
                <a:moveTo>
                  <a:pt x="10103" y="2405"/>
                </a:moveTo>
                <a:cubicBezTo>
                  <a:pt x="10104" y="2366"/>
                  <a:pt x="10085" y="2347"/>
                  <a:pt x="10056" y="2347"/>
                </a:cubicBezTo>
                <a:cubicBezTo>
                  <a:pt x="10026" y="2348"/>
                  <a:pt x="10006" y="2378"/>
                  <a:pt x="10003" y="2405"/>
                </a:cubicBezTo>
                <a:lnTo>
                  <a:pt x="10103" y="2405"/>
                </a:lnTo>
                <a:close/>
                <a:moveTo>
                  <a:pt x="10485" y="2551"/>
                </a:moveTo>
                <a:cubicBezTo>
                  <a:pt x="10468" y="2561"/>
                  <a:pt x="10439" y="2566"/>
                  <a:pt x="10409" y="2566"/>
                </a:cubicBezTo>
                <a:cubicBezTo>
                  <a:pt x="10331" y="2569"/>
                  <a:pt x="10275" y="2509"/>
                  <a:pt x="10277" y="2437"/>
                </a:cubicBezTo>
                <a:cubicBezTo>
                  <a:pt x="10275" y="2350"/>
                  <a:pt x="10339" y="2293"/>
                  <a:pt x="10420" y="2295"/>
                </a:cubicBezTo>
                <a:cubicBezTo>
                  <a:pt x="10450" y="2295"/>
                  <a:pt x="10473" y="2300"/>
                  <a:pt x="10485" y="2307"/>
                </a:cubicBezTo>
                <a:lnTo>
                  <a:pt x="10485" y="2371"/>
                </a:lnTo>
                <a:cubicBezTo>
                  <a:pt x="10469" y="2358"/>
                  <a:pt x="10447" y="2352"/>
                  <a:pt x="10429" y="2352"/>
                </a:cubicBezTo>
                <a:cubicBezTo>
                  <a:pt x="10381" y="2351"/>
                  <a:pt x="10351" y="2387"/>
                  <a:pt x="10352" y="2432"/>
                </a:cubicBezTo>
                <a:cubicBezTo>
                  <a:pt x="10351" y="2478"/>
                  <a:pt x="10382" y="2510"/>
                  <a:pt x="10426" y="2509"/>
                </a:cubicBezTo>
                <a:cubicBezTo>
                  <a:pt x="10446" y="2510"/>
                  <a:pt x="10468" y="2502"/>
                  <a:pt x="10485" y="2490"/>
                </a:cubicBezTo>
                <a:lnTo>
                  <a:pt x="10485" y="2551"/>
                </a:lnTo>
                <a:close/>
                <a:moveTo>
                  <a:pt x="10855" y="2560"/>
                </a:moveTo>
                <a:lnTo>
                  <a:pt x="10780" y="2560"/>
                </a:lnTo>
                <a:lnTo>
                  <a:pt x="10780" y="2412"/>
                </a:lnTo>
                <a:cubicBezTo>
                  <a:pt x="10781" y="2372"/>
                  <a:pt x="10763" y="2352"/>
                  <a:pt x="10737" y="2352"/>
                </a:cubicBezTo>
                <a:cubicBezTo>
                  <a:pt x="10702" y="2352"/>
                  <a:pt x="10685" y="2385"/>
                  <a:pt x="10686" y="2412"/>
                </a:cubicBezTo>
                <a:lnTo>
                  <a:pt x="10686" y="2560"/>
                </a:lnTo>
                <a:lnTo>
                  <a:pt x="10610" y="2560"/>
                </a:lnTo>
                <a:lnTo>
                  <a:pt x="10610" y="2177"/>
                </a:lnTo>
                <a:lnTo>
                  <a:pt x="10686" y="2177"/>
                </a:lnTo>
                <a:lnTo>
                  <a:pt x="10686" y="2339"/>
                </a:lnTo>
                <a:lnTo>
                  <a:pt x="10687" y="2339"/>
                </a:lnTo>
                <a:cubicBezTo>
                  <a:pt x="10706" y="2309"/>
                  <a:pt x="10736" y="2295"/>
                  <a:pt x="10767" y="2295"/>
                </a:cubicBezTo>
                <a:cubicBezTo>
                  <a:pt x="10827" y="2293"/>
                  <a:pt x="10856" y="2336"/>
                  <a:pt x="10855" y="2401"/>
                </a:cubicBezTo>
                <a:lnTo>
                  <a:pt x="10855" y="2560"/>
                </a:lnTo>
                <a:close/>
                <a:moveTo>
                  <a:pt x="11236" y="2560"/>
                </a:moveTo>
                <a:lnTo>
                  <a:pt x="11161" y="2560"/>
                </a:lnTo>
                <a:lnTo>
                  <a:pt x="11161" y="2415"/>
                </a:lnTo>
                <a:cubicBezTo>
                  <a:pt x="11162" y="2373"/>
                  <a:pt x="11144" y="2352"/>
                  <a:pt x="11116" y="2352"/>
                </a:cubicBezTo>
                <a:cubicBezTo>
                  <a:pt x="11082" y="2352"/>
                  <a:pt x="11064" y="2385"/>
                  <a:pt x="11065" y="2412"/>
                </a:cubicBezTo>
                <a:lnTo>
                  <a:pt x="11065" y="2560"/>
                </a:lnTo>
                <a:lnTo>
                  <a:pt x="10990" y="2560"/>
                </a:lnTo>
                <a:lnTo>
                  <a:pt x="10990" y="2301"/>
                </a:lnTo>
                <a:lnTo>
                  <a:pt x="11065" y="2301"/>
                </a:lnTo>
                <a:lnTo>
                  <a:pt x="11065" y="2342"/>
                </a:lnTo>
                <a:lnTo>
                  <a:pt x="11066" y="2342"/>
                </a:lnTo>
                <a:cubicBezTo>
                  <a:pt x="11084" y="2310"/>
                  <a:pt x="11116" y="2295"/>
                  <a:pt x="11150" y="2295"/>
                </a:cubicBezTo>
                <a:cubicBezTo>
                  <a:pt x="11208" y="2293"/>
                  <a:pt x="11237" y="2336"/>
                  <a:pt x="11236" y="2402"/>
                </a:cubicBezTo>
                <a:lnTo>
                  <a:pt x="11236" y="2560"/>
                </a:lnTo>
                <a:close/>
                <a:moveTo>
                  <a:pt x="11356" y="2432"/>
                </a:moveTo>
                <a:cubicBezTo>
                  <a:pt x="11354" y="2347"/>
                  <a:pt x="11416" y="2294"/>
                  <a:pt x="11497" y="2295"/>
                </a:cubicBezTo>
                <a:cubicBezTo>
                  <a:pt x="11580" y="2293"/>
                  <a:pt x="11635" y="2351"/>
                  <a:pt x="11633" y="2427"/>
                </a:cubicBezTo>
                <a:cubicBezTo>
                  <a:pt x="11636" y="2512"/>
                  <a:pt x="11575" y="2568"/>
                  <a:pt x="11494" y="2566"/>
                </a:cubicBezTo>
                <a:cubicBezTo>
                  <a:pt x="11410" y="2569"/>
                  <a:pt x="11354" y="2510"/>
                  <a:pt x="11356" y="2432"/>
                </a:cubicBezTo>
                <a:close/>
                <a:moveTo>
                  <a:pt x="11433" y="2431"/>
                </a:moveTo>
                <a:cubicBezTo>
                  <a:pt x="11432" y="2484"/>
                  <a:pt x="11457" y="2510"/>
                  <a:pt x="11496" y="2509"/>
                </a:cubicBezTo>
                <a:cubicBezTo>
                  <a:pt x="11537" y="2511"/>
                  <a:pt x="11557" y="2478"/>
                  <a:pt x="11556" y="2429"/>
                </a:cubicBezTo>
                <a:cubicBezTo>
                  <a:pt x="11558" y="2377"/>
                  <a:pt x="11533" y="2351"/>
                  <a:pt x="11496" y="2352"/>
                </a:cubicBezTo>
                <a:cubicBezTo>
                  <a:pt x="11449" y="2353"/>
                  <a:pt x="11433" y="2391"/>
                  <a:pt x="11433" y="2431"/>
                </a:cubicBezTo>
                <a:close/>
                <a:moveTo>
                  <a:pt x="11755" y="2560"/>
                </a:moveTo>
                <a:lnTo>
                  <a:pt x="11755" y="2177"/>
                </a:lnTo>
                <a:lnTo>
                  <a:pt x="11831" y="2177"/>
                </a:lnTo>
                <a:lnTo>
                  <a:pt x="11831" y="2560"/>
                </a:lnTo>
                <a:lnTo>
                  <a:pt x="11755" y="2560"/>
                </a:lnTo>
                <a:close/>
                <a:moveTo>
                  <a:pt x="11953" y="2432"/>
                </a:moveTo>
                <a:cubicBezTo>
                  <a:pt x="11951" y="2347"/>
                  <a:pt x="12013" y="2294"/>
                  <a:pt x="12094" y="2295"/>
                </a:cubicBezTo>
                <a:cubicBezTo>
                  <a:pt x="12177" y="2293"/>
                  <a:pt x="12232" y="2351"/>
                  <a:pt x="12230" y="2427"/>
                </a:cubicBezTo>
                <a:cubicBezTo>
                  <a:pt x="12233" y="2512"/>
                  <a:pt x="12172" y="2568"/>
                  <a:pt x="12091" y="2566"/>
                </a:cubicBezTo>
                <a:cubicBezTo>
                  <a:pt x="12007" y="2569"/>
                  <a:pt x="11951" y="2510"/>
                  <a:pt x="11953" y="2432"/>
                </a:cubicBezTo>
                <a:close/>
                <a:moveTo>
                  <a:pt x="12030" y="2431"/>
                </a:moveTo>
                <a:cubicBezTo>
                  <a:pt x="12029" y="2484"/>
                  <a:pt x="12054" y="2510"/>
                  <a:pt x="12093" y="2509"/>
                </a:cubicBezTo>
                <a:cubicBezTo>
                  <a:pt x="12134" y="2511"/>
                  <a:pt x="12154" y="2478"/>
                  <a:pt x="12153" y="2429"/>
                </a:cubicBezTo>
                <a:cubicBezTo>
                  <a:pt x="12155" y="2377"/>
                  <a:pt x="12130" y="2351"/>
                  <a:pt x="12093" y="2352"/>
                </a:cubicBezTo>
                <a:cubicBezTo>
                  <a:pt x="12046" y="2353"/>
                  <a:pt x="12030" y="2391"/>
                  <a:pt x="12030" y="2431"/>
                </a:cubicBezTo>
                <a:close/>
                <a:moveTo>
                  <a:pt x="12604" y="2532"/>
                </a:moveTo>
                <a:cubicBezTo>
                  <a:pt x="12606" y="2628"/>
                  <a:pt x="12543" y="2684"/>
                  <a:pt x="12445" y="2682"/>
                </a:cubicBezTo>
                <a:cubicBezTo>
                  <a:pt x="12410" y="2683"/>
                  <a:pt x="12380" y="2676"/>
                  <a:pt x="12361" y="2667"/>
                </a:cubicBezTo>
                <a:lnTo>
                  <a:pt x="12361" y="2602"/>
                </a:lnTo>
                <a:cubicBezTo>
                  <a:pt x="12388" y="2618"/>
                  <a:pt x="12418" y="2625"/>
                  <a:pt x="12443" y="2625"/>
                </a:cubicBezTo>
                <a:cubicBezTo>
                  <a:pt x="12496" y="2627"/>
                  <a:pt x="12530" y="2594"/>
                  <a:pt x="12529" y="2544"/>
                </a:cubicBezTo>
                <a:lnTo>
                  <a:pt x="12529" y="2523"/>
                </a:lnTo>
                <a:lnTo>
                  <a:pt x="12528" y="2523"/>
                </a:lnTo>
                <a:cubicBezTo>
                  <a:pt x="12511" y="2552"/>
                  <a:pt x="12479" y="2567"/>
                  <a:pt x="12446" y="2566"/>
                </a:cubicBezTo>
                <a:cubicBezTo>
                  <a:pt x="12381" y="2569"/>
                  <a:pt x="12337" y="2512"/>
                  <a:pt x="12338" y="2438"/>
                </a:cubicBezTo>
                <a:cubicBezTo>
                  <a:pt x="12336" y="2352"/>
                  <a:pt x="12390" y="2293"/>
                  <a:pt x="12456" y="2295"/>
                </a:cubicBezTo>
                <a:cubicBezTo>
                  <a:pt x="12488" y="2294"/>
                  <a:pt x="12514" y="2309"/>
                  <a:pt x="12528" y="2331"/>
                </a:cubicBezTo>
                <a:lnTo>
                  <a:pt x="12529" y="2331"/>
                </a:lnTo>
                <a:lnTo>
                  <a:pt x="12529" y="2301"/>
                </a:lnTo>
                <a:lnTo>
                  <a:pt x="12604" y="2301"/>
                </a:lnTo>
                <a:lnTo>
                  <a:pt x="12604" y="2532"/>
                </a:lnTo>
                <a:close/>
                <a:moveTo>
                  <a:pt x="12530" y="2414"/>
                </a:moveTo>
                <a:cubicBezTo>
                  <a:pt x="12532" y="2382"/>
                  <a:pt x="12506" y="2351"/>
                  <a:pt x="12475" y="2352"/>
                </a:cubicBezTo>
                <a:cubicBezTo>
                  <a:pt x="12426" y="2356"/>
                  <a:pt x="12415" y="2397"/>
                  <a:pt x="12415" y="2435"/>
                </a:cubicBezTo>
                <a:cubicBezTo>
                  <a:pt x="12414" y="2472"/>
                  <a:pt x="12431" y="2508"/>
                  <a:pt x="12472" y="2509"/>
                </a:cubicBezTo>
                <a:cubicBezTo>
                  <a:pt x="12513" y="2508"/>
                  <a:pt x="12531" y="2470"/>
                  <a:pt x="12530" y="2437"/>
                </a:cubicBezTo>
                <a:lnTo>
                  <a:pt x="12530" y="2414"/>
                </a:lnTo>
                <a:close/>
                <a:moveTo>
                  <a:pt x="12986" y="2301"/>
                </a:moveTo>
                <a:lnTo>
                  <a:pt x="12878" y="2583"/>
                </a:lnTo>
                <a:cubicBezTo>
                  <a:pt x="12854" y="2650"/>
                  <a:pt x="12812" y="2682"/>
                  <a:pt x="12766" y="2681"/>
                </a:cubicBezTo>
                <a:cubicBezTo>
                  <a:pt x="12746" y="2681"/>
                  <a:pt x="12730" y="2679"/>
                  <a:pt x="12720" y="2675"/>
                </a:cubicBezTo>
                <a:lnTo>
                  <a:pt x="12720" y="2615"/>
                </a:lnTo>
                <a:cubicBezTo>
                  <a:pt x="12730" y="2621"/>
                  <a:pt x="12744" y="2624"/>
                  <a:pt x="12754" y="2624"/>
                </a:cubicBezTo>
                <a:cubicBezTo>
                  <a:pt x="12784" y="2604"/>
                  <a:pt x="12773" y="2654"/>
                  <a:pt x="12812" y="2560"/>
                </a:cubicBezTo>
                <a:lnTo>
                  <a:pt x="12707" y="2301"/>
                </a:lnTo>
                <a:lnTo>
                  <a:pt x="12791" y="2301"/>
                </a:lnTo>
                <a:lnTo>
                  <a:pt x="12842" y="2464"/>
                </a:lnTo>
                <a:cubicBezTo>
                  <a:pt x="12845" y="2473"/>
                  <a:pt x="12848" y="2487"/>
                  <a:pt x="12849" y="2497"/>
                </a:cubicBezTo>
                <a:lnTo>
                  <a:pt x="12850" y="2497"/>
                </a:lnTo>
                <a:cubicBezTo>
                  <a:pt x="12884" y="2388"/>
                  <a:pt x="12789" y="2682"/>
                  <a:pt x="12911" y="2301"/>
                </a:cubicBezTo>
                <a:lnTo>
                  <a:pt x="12986" y="2301"/>
                </a:lnTo>
                <a:close/>
              </a:path>
            </a:pathLst>
          </a:custGeom>
          <a:solidFill>
            <a:srgbClr val="286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6" name="标题"/>
          <p:cNvSpPr txBox="1"/>
          <p:nvPr>
            <p:custDataLst>
              <p:tags r:id="rId3"/>
            </p:custDataLst>
          </p:nvPr>
        </p:nvSpPr>
        <p:spPr>
          <a:xfrm>
            <a:off x="0" y="201930"/>
            <a:ext cx="5135880" cy="583565"/>
          </a:xfrm>
          <a:prstGeom prst="rect">
            <a:avLst/>
          </a:prstGeom>
          <a:solidFill>
            <a:srgbClr val="095FAD"/>
          </a:solidFill>
        </p:spPr>
        <p:txBody>
          <a:bodyPr wrap="square" rtlCol="0">
            <a:spAutoFit/>
          </a:bodyPr>
          <a:lstStyle/>
          <a:p>
            <a:pPr algn="ctr" fontAlgn="base">
              <a:spcBef>
                <a:spcPct val="0"/>
              </a:spcBef>
              <a:spcAft>
                <a:spcPct val="0"/>
              </a:spcAft>
              <a:defRPr/>
            </a:pPr>
            <a:r>
              <a:rPr lang="zh-CN" altLang="en-US" sz="3200" b="1" dirty="0">
                <a:solidFill>
                  <a:srgbClr val="FFFFFF"/>
                </a:solidFill>
                <a:latin typeface="华康俪金黑W8(P)" panose="020B0800000000000000" charset="-122"/>
                <a:ea typeface="华康俪金黑W8(P)" panose="020B0800000000000000" charset="-122"/>
                <a:sym typeface="+mn-ea"/>
              </a:rPr>
              <a:t>原型模型</a:t>
            </a:r>
          </a:p>
        </p:txBody>
      </p:sp>
      <p:sp>
        <p:nvSpPr>
          <p:cNvPr id="46" name="矩形 45"/>
          <p:cNvSpPr/>
          <p:nvPr>
            <p:custDataLst>
              <p:tags r:id="rId4"/>
            </p:custDataLst>
          </p:nvPr>
        </p:nvSpPr>
        <p:spPr>
          <a:xfrm>
            <a:off x="635" y="6522085"/>
            <a:ext cx="12191365" cy="344805"/>
          </a:xfrm>
          <a:prstGeom prst="rect">
            <a:avLst/>
          </a:prstGeom>
          <a:solidFill>
            <a:srgbClr val="095F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90814" y="6044832"/>
            <a:ext cx="2294534" cy="369332"/>
          </a:xfrm>
          <a:prstGeom prst="rect">
            <a:avLst/>
          </a:prstGeom>
          <a:noFill/>
          <a:ln w="22225">
            <a:solidFill>
              <a:schemeClr val="accent1"/>
            </a:solidFill>
          </a:ln>
        </p:spPr>
        <p:txBody>
          <a:bodyPr wrap="square">
            <a:spAutoFit/>
          </a:bodyPr>
          <a:lstStyle/>
          <a:p>
            <a:pPr indent="0" algn="ctr"/>
            <a:r>
              <a:rPr lang="zh-CN" altLang="en-US" b="0" dirty="0">
                <a:latin typeface="华康俪金黑W8(P)" panose="020B0800000000000000" charset="-122"/>
                <a:ea typeface="华康俪金黑W8(P)" panose="020B0800000000000000" charset="-122"/>
                <a:cs typeface="华康俪金黑W8(P)" panose="020B0800000000000000" charset="-122"/>
              </a:rPr>
              <a:t>团队创建界面</a:t>
            </a:r>
          </a:p>
        </p:txBody>
      </p:sp>
      <p:sp>
        <p:nvSpPr>
          <p:cNvPr id="40" name="文本框 39"/>
          <p:cNvSpPr txBox="1"/>
          <p:nvPr/>
        </p:nvSpPr>
        <p:spPr>
          <a:xfrm>
            <a:off x="8894684" y="6044832"/>
            <a:ext cx="2294534" cy="369332"/>
          </a:xfrm>
          <a:prstGeom prst="rect">
            <a:avLst/>
          </a:prstGeom>
          <a:noFill/>
          <a:ln w="25400">
            <a:solidFill>
              <a:schemeClr val="accent1"/>
            </a:solidFill>
          </a:ln>
        </p:spPr>
        <p:txBody>
          <a:bodyPr wrap="square">
            <a:spAutoFit/>
          </a:bodyPr>
          <a:lstStyle/>
          <a:p>
            <a:pPr indent="0" algn="ctr"/>
            <a:r>
              <a:rPr lang="zh-CN" altLang="en-US" b="0" dirty="0">
                <a:latin typeface="华康俪金黑W8(P)" panose="020B0800000000000000" charset="-122"/>
                <a:ea typeface="华康俪金黑W8(P)" panose="020B0800000000000000" charset="-122"/>
                <a:cs typeface="华康俪金黑W8(P)" panose="020B0800000000000000" charset="-122"/>
              </a:rPr>
              <a:t>拼车成功界面</a:t>
            </a:r>
            <a:endParaRPr lang="zh-CN" b="0" dirty="0">
              <a:latin typeface="华康俪金黑W8(P)" panose="020B0800000000000000" charset="-122"/>
              <a:ea typeface="华康俪金黑W8(P)" panose="020B0800000000000000" charset="-122"/>
              <a:cs typeface="华康俪金黑W8(P)" panose="020B0800000000000000" charset="-122"/>
            </a:endParaRPr>
          </a:p>
        </p:txBody>
      </p:sp>
      <p:sp>
        <p:nvSpPr>
          <p:cNvPr id="41" name="燕尾形 40"/>
          <p:cNvSpPr/>
          <p:nvPr/>
        </p:nvSpPr>
        <p:spPr>
          <a:xfrm rot="5400000">
            <a:off x="1623121" y="5409104"/>
            <a:ext cx="629920" cy="2844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燕尾形 41"/>
          <p:cNvSpPr/>
          <p:nvPr>
            <p:custDataLst>
              <p:tags r:id="rId5"/>
            </p:custDataLst>
          </p:nvPr>
        </p:nvSpPr>
        <p:spPr>
          <a:xfrm rot="5400000">
            <a:off x="9726991" y="5424979"/>
            <a:ext cx="629920" cy="2844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燕尾形 42"/>
          <p:cNvSpPr/>
          <p:nvPr>
            <p:custDataLst>
              <p:tags r:id="rId6"/>
            </p:custDataLst>
          </p:nvPr>
        </p:nvSpPr>
        <p:spPr>
          <a:xfrm rot="5400000">
            <a:off x="5675056" y="5424979"/>
            <a:ext cx="629920" cy="2844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A088374-33D4-E9EA-11E4-720C2669D5E6}"/>
              </a:ext>
            </a:extLst>
          </p:cNvPr>
          <p:cNvPicPr>
            <a:picLocks noChangeAspect="1"/>
          </p:cNvPicPr>
          <p:nvPr/>
        </p:nvPicPr>
        <p:blipFill>
          <a:blip r:embed="rId9"/>
          <a:stretch>
            <a:fillRect/>
          </a:stretch>
        </p:blipFill>
        <p:spPr>
          <a:xfrm>
            <a:off x="8894684" y="1036330"/>
            <a:ext cx="2294534" cy="4093909"/>
          </a:xfrm>
          <a:prstGeom prst="rect">
            <a:avLst/>
          </a:prstGeom>
        </p:spPr>
      </p:pic>
      <p:pic>
        <p:nvPicPr>
          <p:cNvPr id="7" name="图片 6">
            <a:extLst>
              <a:ext uri="{FF2B5EF4-FFF2-40B4-BE49-F238E27FC236}">
                <a16:creationId xmlns:a16="http://schemas.microsoft.com/office/drawing/2014/main" id="{619B34D1-8971-FE52-F1B6-1DC25067ECDE}"/>
              </a:ext>
            </a:extLst>
          </p:cNvPr>
          <p:cNvPicPr>
            <a:picLocks noChangeAspect="1"/>
          </p:cNvPicPr>
          <p:nvPr/>
        </p:nvPicPr>
        <p:blipFill>
          <a:blip r:embed="rId10"/>
          <a:stretch>
            <a:fillRect/>
          </a:stretch>
        </p:blipFill>
        <p:spPr>
          <a:xfrm>
            <a:off x="4881469" y="1036330"/>
            <a:ext cx="2294534" cy="4093909"/>
          </a:xfrm>
          <a:prstGeom prst="rect">
            <a:avLst/>
          </a:prstGeom>
        </p:spPr>
      </p:pic>
      <p:pic>
        <p:nvPicPr>
          <p:cNvPr id="22" name="图片 21">
            <a:extLst>
              <a:ext uri="{FF2B5EF4-FFF2-40B4-BE49-F238E27FC236}">
                <a16:creationId xmlns:a16="http://schemas.microsoft.com/office/drawing/2014/main" id="{3D1DC3F1-F95A-32DD-46C2-4667C65114BE}"/>
              </a:ext>
            </a:extLst>
          </p:cNvPr>
          <p:cNvPicPr>
            <a:picLocks noChangeAspect="1"/>
          </p:cNvPicPr>
          <p:nvPr/>
        </p:nvPicPr>
        <p:blipFill>
          <a:blip r:embed="rId11"/>
          <a:stretch>
            <a:fillRect/>
          </a:stretch>
        </p:blipFill>
        <p:spPr>
          <a:xfrm>
            <a:off x="760334" y="1036330"/>
            <a:ext cx="2294534" cy="4093909"/>
          </a:xfrm>
          <a:prstGeom prst="rect">
            <a:avLst/>
          </a:prstGeom>
        </p:spPr>
      </p:pic>
      <p:sp>
        <p:nvSpPr>
          <p:cNvPr id="25" name="文本框 24">
            <a:extLst>
              <a:ext uri="{FF2B5EF4-FFF2-40B4-BE49-F238E27FC236}">
                <a16:creationId xmlns:a16="http://schemas.microsoft.com/office/drawing/2014/main" id="{C0677E8E-ACD7-08B0-F657-016CAA979AEC}"/>
              </a:ext>
            </a:extLst>
          </p:cNvPr>
          <p:cNvSpPr txBox="1"/>
          <p:nvPr/>
        </p:nvSpPr>
        <p:spPr>
          <a:xfrm>
            <a:off x="4881469" y="6044832"/>
            <a:ext cx="2294534" cy="369332"/>
          </a:xfrm>
          <a:prstGeom prst="rect">
            <a:avLst/>
          </a:prstGeom>
          <a:noFill/>
          <a:ln w="25400">
            <a:solidFill>
              <a:schemeClr val="accent1"/>
            </a:solidFill>
          </a:ln>
        </p:spPr>
        <p:txBody>
          <a:bodyPr wrap="square">
            <a:spAutoFit/>
          </a:bodyPr>
          <a:lstStyle/>
          <a:p>
            <a:pPr indent="0" algn="ctr"/>
            <a:r>
              <a:rPr lang="zh-CN" altLang="en-US" b="0" dirty="0">
                <a:latin typeface="华康俪金黑W8(P)" panose="020B0800000000000000" charset="-122"/>
                <a:ea typeface="华康俪金黑W8(P)" panose="020B0800000000000000" charset="-122"/>
                <a:cs typeface="华康俪金黑W8(P)" panose="020B0800000000000000" charset="-122"/>
              </a:rPr>
              <a:t>拼车等待界面</a:t>
            </a:r>
            <a:endParaRPr lang="zh-CN" b="0" dirty="0">
              <a:latin typeface="华康俪金黑W8(P)" panose="020B0800000000000000" charset="-122"/>
              <a:ea typeface="华康俪金黑W8(P)" panose="020B0800000000000000" charset="-122"/>
              <a:cs typeface="华康俪金黑W8(P)" panose="020B0800000000000000"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685799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308100" y="2496185"/>
            <a:ext cx="9494520" cy="2306955"/>
          </a:xfrm>
          <a:prstGeom prst="rect">
            <a:avLst/>
          </a:prstGeom>
          <a:noFill/>
        </p:spPr>
        <p:txBody>
          <a:bodyPr wrap="square" rtlCol="0">
            <a:spAutoFit/>
          </a:bodyPr>
          <a:lstStyle/>
          <a:p>
            <a:pPr algn="ctr"/>
            <a:r>
              <a:rPr lang="zh-CN" altLang="en-US" sz="7200" dirty="0">
                <a:gradFill>
                  <a:gsLst>
                    <a:gs pos="0">
                      <a:srgbClr val="007BD3"/>
                    </a:gs>
                    <a:gs pos="100000">
                      <a:srgbClr val="034373"/>
                    </a:gs>
                  </a:gsLst>
                  <a:lin scaled="0"/>
                </a:gradFill>
                <a:effectLst>
                  <a:outerShdw blurRad="228600" dist="76200" dir="2700000" algn="tl" rotWithShape="0">
                    <a:srgbClr val="BA1219">
                      <a:alpha val="7000"/>
                    </a:srgbClr>
                  </a:outerShdw>
                </a:effectLst>
                <a:latin typeface="方正粗黑宋简体" panose="02000000000000000000" pitchFamily="2" charset="-122"/>
                <a:ea typeface="方正粗黑宋简体" panose="02000000000000000000" pitchFamily="2" charset="-122"/>
                <a:cs typeface="汉仪颜楷简" panose="00020600040101010101" charset="-122"/>
              </a:rPr>
              <a:t>感谢老师聆听</a:t>
            </a:r>
          </a:p>
          <a:p>
            <a:pPr algn="ctr"/>
            <a:r>
              <a:rPr lang="zh-CN" altLang="en-US" sz="7200" dirty="0">
                <a:gradFill>
                  <a:gsLst>
                    <a:gs pos="0">
                      <a:srgbClr val="007BD3"/>
                    </a:gs>
                    <a:gs pos="100000">
                      <a:srgbClr val="034373"/>
                    </a:gs>
                  </a:gsLst>
                  <a:lin scaled="0"/>
                </a:gradFill>
                <a:effectLst>
                  <a:outerShdw blurRad="228600" dist="76200" dir="2700000" algn="tl" rotWithShape="0">
                    <a:srgbClr val="BA1219">
                      <a:alpha val="7000"/>
                    </a:srgbClr>
                  </a:outerShdw>
                </a:effectLst>
                <a:latin typeface="方正粗黑宋简体" panose="02000000000000000000" pitchFamily="2" charset="-122"/>
                <a:ea typeface="方正粗黑宋简体" panose="02000000000000000000" pitchFamily="2" charset="-122"/>
                <a:cs typeface="汉仪颜楷简" panose="00020600040101010101" charset="-122"/>
              </a:rPr>
              <a:t>恳请老师批评指正</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7972"/>
            <a:ext cx="2220875" cy="664514"/>
          </a:xfrm>
          <a:prstGeom prst="rect">
            <a:avLst/>
          </a:prstGeom>
        </p:spPr>
      </p:pic>
      <p:cxnSp>
        <p:nvCxnSpPr>
          <p:cNvPr id="6" name="直接连接符 5"/>
          <p:cNvCxnSpPr/>
          <p:nvPr/>
        </p:nvCxnSpPr>
        <p:spPr>
          <a:xfrm>
            <a:off x="321013" y="1634247"/>
            <a:ext cx="1146891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61545" y="6144638"/>
            <a:ext cx="11468910"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t="-9000" b="-9000"/>
          </a:stretch>
        </a:blip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07972"/>
            <a:ext cx="2220875" cy="664514"/>
          </a:xfrm>
          <a:prstGeom prst="rect">
            <a:avLst/>
          </a:prstGeom>
        </p:spPr>
      </p:pic>
      <p:cxnSp>
        <p:nvCxnSpPr>
          <p:cNvPr id="6" name="直接连接符 5"/>
          <p:cNvCxnSpPr/>
          <p:nvPr/>
        </p:nvCxnSpPr>
        <p:spPr>
          <a:xfrm>
            <a:off x="321013" y="1634247"/>
            <a:ext cx="1146891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61545" y="6144638"/>
            <a:ext cx="11468910" cy="0"/>
          </a:xfrm>
          <a:prstGeom prst="line">
            <a:avLst/>
          </a:prstGeom>
          <a:ln w="50800"/>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9E5706FB-CC5B-8847-3B6F-DDD5AAB41BE2}"/>
              </a:ext>
            </a:extLst>
          </p:cNvPr>
          <p:cNvGrpSpPr/>
          <p:nvPr/>
        </p:nvGrpSpPr>
        <p:grpSpPr>
          <a:xfrm>
            <a:off x="5866765" y="2244468"/>
            <a:ext cx="2948940" cy="2729865"/>
            <a:chOff x="4906010" y="2335398"/>
            <a:chExt cx="2948940" cy="2729865"/>
          </a:xfrm>
        </p:grpSpPr>
        <p:sp>
          <p:nvSpPr>
            <p:cNvPr id="5" name="矩形: 剪去单角 3"/>
            <p:cNvSpPr/>
            <p:nvPr>
              <p:custDataLst>
                <p:tags r:id="rId6"/>
              </p:custDataLst>
            </p:nvPr>
          </p:nvSpPr>
          <p:spPr>
            <a:xfrm>
              <a:off x="4977765" y="2335398"/>
              <a:ext cx="2877185" cy="2658110"/>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剪去单角 2"/>
            <p:cNvSpPr/>
            <p:nvPr>
              <p:custDataLst>
                <p:tags r:id="rId7"/>
              </p:custDataLst>
            </p:nvPr>
          </p:nvSpPr>
          <p:spPr>
            <a:xfrm>
              <a:off x="4906010" y="2407153"/>
              <a:ext cx="2877185" cy="2658110"/>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solidFill>
                    <a:schemeClr val="bg1"/>
                  </a:solidFill>
                  <a:latin typeface="华康俪金黑W8(P)" panose="020B0800000000000000" charset="-122"/>
                  <a:ea typeface="华康俪金黑W8(P)" panose="020B0800000000000000" charset="-122"/>
                </a:rPr>
                <a:t>目录</a:t>
              </a:r>
            </a:p>
            <a:p>
              <a:pPr algn="ctr"/>
              <a:r>
                <a:rPr lang="en-US" altLang="zh-CN" sz="2400" dirty="0">
                  <a:latin typeface="华康俪金黑W8(P)" panose="020B0800000000000000" pitchFamily="34" charset="-122"/>
                  <a:ea typeface="华康俪金黑W8(P)" panose="020B0800000000000000" pitchFamily="34" charset="-122"/>
                </a:rPr>
                <a:t>COTTENTS</a:t>
              </a:r>
              <a:endParaRPr lang="zh-CN" altLang="en-US" sz="900" dirty="0">
                <a:latin typeface="华康俪金黑W8(P)" panose="020B0800000000000000" pitchFamily="34" charset="-122"/>
                <a:ea typeface="华康俪金黑W8(P)" panose="020B0800000000000000" pitchFamily="34" charset="-122"/>
              </a:endParaRPr>
            </a:p>
          </p:txBody>
        </p:sp>
      </p:grpSp>
      <p:sp>
        <p:nvSpPr>
          <p:cNvPr id="11" name="矩形: 剪去单角 4"/>
          <p:cNvSpPr/>
          <p:nvPr>
            <p:custDataLst>
              <p:tags r:id="rId2"/>
            </p:custDataLst>
          </p:nvPr>
        </p:nvSpPr>
        <p:spPr>
          <a:xfrm>
            <a:off x="9072245" y="2607178"/>
            <a:ext cx="695960" cy="643890"/>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康俪金黑W8(P)" panose="020B0800000000000000" charset="-122"/>
                <a:ea typeface="华康俪金黑W8(P)" panose="020B0800000000000000" charset="-122"/>
              </a:rPr>
              <a:t>01</a:t>
            </a:r>
            <a:endParaRPr lang="zh-CN" altLang="en-US" dirty="0">
              <a:latin typeface="华康俪金黑W8(P)" panose="020B0800000000000000" charset="-122"/>
              <a:ea typeface="华康俪金黑W8(P)" panose="020B0800000000000000" charset="-122"/>
            </a:endParaRPr>
          </a:p>
        </p:txBody>
      </p:sp>
      <p:sp>
        <p:nvSpPr>
          <p:cNvPr id="13" name="文本框 8"/>
          <p:cNvSpPr txBox="1"/>
          <p:nvPr>
            <p:custDataLst>
              <p:tags r:id="rId3"/>
            </p:custDataLst>
          </p:nvPr>
        </p:nvSpPr>
        <p:spPr>
          <a:xfrm>
            <a:off x="10024745" y="2703063"/>
            <a:ext cx="2288540" cy="419735"/>
          </a:xfrm>
          <a:prstGeom prst="rect">
            <a:avLst/>
          </a:prstGeom>
          <a:noFill/>
        </p:spPr>
        <p:txBody>
          <a:bodyPr wrap="square" lIns="67391" tIns="33696" rIns="67391" bIns="33696" rtlCol="0">
            <a:noAutofit/>
          </a:bodyPr>
          <a:lstStyle/>
          <a:p>
            <a:r>
              <a:rPr lang="zh-CN" altLang="en-US" sz="2000" dirty="0">
                <a:solidFill>
                  <a:srgbClr val="2D5593"/>
                </a:solidFill>
                <a:latin typeface="华康俪金黑W8(P)" panose="020B0800000000000000" charset="-122"/>
                <a:ea typeface="华康俪金黑W8(P)" panose="020B0800000000000000" charset="-122"/>
              </a:rPr>
              <a:t>小组成员分工</a:t>
            </a:r>
          </a:p>
        </p:txBody>
      </p:sp>
      <p:sp>
        <p:nvSpPr>
          <p:cNvPr id="15" name="文本框 8"/>
          <p:cNvSpPr txBox="1"/>
          <p:nvPr>
            <p:custDataLst>
              <p:tags r:id="rId4"/>
            </p:custDataLst>
          </p:nvPr>
        </p:nvSpPr>
        <p:spPr>
          <a:xfrm>
            <a:off x="10024745" y="4426328"/>
            <a:ext cx="2288540" cy="419735"/>
          </a:xfrm>
          <a:prstGeom prst="rect">
            <a:avLst/>
          </a:prstGeom>
          <a:noFill/>
        </p:spPr>
        <p:txBody>
          <a:bodyPr wrap="square" lIns="67391" tIns="33696" rIns="67391" bIns="33696" rtlCol="0">
            <a:noAutofit/>
          </a:bodyPr>
          <a:lstStyle/>
          <a:p>
            <a:r>
              <a:rPr lang="zh-CN" altLang="en-US" sz="2000" dirty="0">
                <a:solidFill>
                  <a:srgbClr val="2D5593"/>
                </a:solidFill>
                <a:latin typeface="华康俪金黑W8(P)" panose="020B0800000000000000" charset="-122"/>
                <a:ea typeface="华康俪金黑W8(P)" panose="020B0800000000000000" charset="-122"/>
              </a:rPr>
              <a:t>题目内容讲解</a:t>
            </a:r>
          </a:p>
        </p:txBody>
      </p:sp>
      <p:sp>
        <p:nvSpPr>
          <p:cNvPr id="16" name="矩形: 剪去单角 9"/>
          <p:cNvSpPr/>
          <p:nvPr>
            <p:custDataLst>
              <p:tags r:id="rId5"/>
            </p:custDataLst>
          </p:nvPr>
        </p:nvSpPr>
        <p:spPr>
          <a:xfrm>
            <a:off x="9072245" y="4330443"/>
            <a:ext cx="695960" cy="643890"/>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康俪金黑W8(P)" panose="020B0800000000000000" charset="-122"/>
                <a:ea typeface="华康俪金黑W8(P)" panose="020B0800000000000000" charset="-122"/>
              </a:rPr>
              <a:t>02</a:t>
            </a:r>
            <a:endParaRPr lang="zh-CN" altLang="en-US" dirty="0">
              <a:latin typeface="华康俪金黑W8(P)" panose="020B0800000000000000" charset="-122"/>
              <a:ea typeface="华康俪金黑W8(P)" panose="020B0800000000000000" charset="-122"/>
            </a:endParaRPr>
          </a:p>
        </p:txBody>
      </p:sp>
      <p:pic>
        <p:nvPicPr>
          <p:cNvPr id="2" name="图片 1">
            <a:extLst>
              <a:ext uri="{FF2B5EF4-FFF2-40B4-BE49-F238E27FC236}">
                <a16:creationId xmlns:a16="http://schemas.microsoft.com/office/drawing/2014/main" id="{D33C59F0-2784-89F8-09C3-BCCE961A68FB}"/>
              </a:ext>
            </a:extLst>
          </p:cNvPr>
          <p:cNvPicPr>
            <a:picLocks noChangeAspect="1"/>
          </p:cNvPicPr>
          <p:nvPr/>
        </p:nvPicPr>
        <p:blipFill>
          <a:blip r:embed="rId11"/>
          <a:stretch>
            <a:fillRect/>
          </a:stretch>
        </p:blipFill>
        <p:spPr>
          <a:xfrm>
            <a:off x="185486" y="2377280"/>
            <a:ext cx="5046279" cy="2719384"/>
          </a:xfrm>
          <a:prstGeom prst="rect">
            <a:avLst/>
          </a:prstGeom>
        </p:spPr>
      </p:pic>
      <p:cxnSp>
        <p:nvCxnSpPr>
          <p:cNvPr id="12" name="直接连接符 11">
            <a:extLst>
              <a:ext uri="{FF2B5EF4-FFF2-40B4-BE49-F238E27FC236}">
                <a16:creationId xmlns:a16="http://schemas.microsoft.com/office/drawing/2014/main" id="{48C868D9-6983-EDDF-C1AC-11308580C3D3}"/>
              </a:ext>
            </a:extLst>
          </p:cNvPr>
          <p:cNvCxnSpPr>
            <a:cxnSpLocks/>
          </p:cNvCxnSpPr>
          <p:nvPr/>
        </p:nvCxnSpPr>
        <p:spPr>
          <a:xfrm>
            <a:off x="5353050" y="2013664"/>
            <a:ext cx="2858" cy="3751558"/>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88745" y="1401445"/>
            <a:ext cx="9414852" cy="4359275"/>
            <a:chOff x="1389" y="4139"/>
            <a:chExt cx="3216" cy="4525"/>
          </a:xfrm>
        </p:grpSpPr>
        <p:sp>
          <p:nvSpPr>
            <p:cNvPr id="3" name="圆角矩形 2"/>
            <p:cNvSpPr/>
            <p:nvPr/>
          </p:nvSpPr>
          <p:spPr>
            <a:xfrm>
              <a:off x="1389" y="4139"/>
              <a:ext cx="3216" cy="4525"/>
            </a:xfrm>
            <a:prstGeom prst="roundRect">
              <a:avLst>
                <a:gd name="adj" fmla="val 0"/>
              </a:avLst>
            </a:prstGeom>
            <a:solidFill>
              <a:srgbClr val="09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chemeClr val="bg1"/>
                </a:solidFill>
              </a:endParaRPr>
            </a:p>
          </p:txBody>
        </p:sp>
        <p:sp>
          <p:nvSpPr>
            <p:cNvPr id="4" name="标题"/>
            <p:cNvSpPr txBox="1"/>
            <p:nvPr/>
          </p:nvSpPr>
          <p:spPr>
            <a:xfrm>
              <a:off x="1525" y="4765"/>
              <a:ext cx="1232" cy="3273"/>
            </a:xfrm>
            <a:prstGeom prst="rect">
              <a:avLst/>
            </a:prstGeom>
            <a:noFill/>
          </p:spPr>
          <p:txBody>
            <a:bodyPr wrap="square" rtlCol="0">
              <a:spAutoFit/>
            </a:bodyPr>
            <a:lstStyle/>
            <a:p>
              <a:pPr algn="l" fontAlgn="base">
                <a:spcBef>
                  <a:spcPct val="0"/>
                </a:spcBef>
                <a:spcAft>
                  <a:spcPct val="0"/>
                </a:spcAft>
                <a:defRPr/>
              </a:pPr>
              <a:r>
                <a:rPr lang="en-US" altLang="zh-CN" sz="19900" b="1" dirty="0">
                  <a:solidFill>
                    <a:schemeClr val="bg1"/>
                  </a:solidFill>
                  <a:latin typeface="+mj-ea"/>
                  <a:ea typeface="+mj-ea"/>
                  <a:sym typeface="+mn-ea"/>
                </a:rPr>
                <a:t>01</a:t>
              </a:r>
              <a:endParaRPr lang="en-US" altLang="zh-CN" sz="19900" b="1" dirty="0">
                <a:solidFill>
                  <a:schemeClr val="bg1"/>
                </a:solidFill>
                <a:latin typeface="+mj-ea"/>
                <a:ea typeface="+mj-ea"/>
                <a:cs typeface="方正颜宋简体_大" panose="02000000000000000000" charset="-122"/>
                <a:sym typeface="+mn-ea"/>
              </a:endParaRPr>
            </a:p>
          </p:txBody>
        </p:sp>
        <p:sp>
          <p:nvSpPr>
            <p:cNvPr id="9" name="标题"/>
            <p:cNvSpPr txBox="1"/>
            <p:nvPr/>
          </p:nvSpPr>
          <p:spPr>
            <a:xfrm>
              <a:off x="2649" y="6313"/>
              <a:ext cx="1739" cy="414"/>
            </a:xfrm>
            <a:prstGeom prst="rect">
              <a:avLst/>
            </a:prstGeom>
            <a:noFill/>
          </p:spPr>
          <p:txBody>
            <a:bodyPr wrap="square" rtlCol="0">
              <a:spAutoFit/>
            </a:bodyPr>
            <a:lstStyle/>
            <a:p>
              <a:pPr lvl="0" algn="l" fontAlgn="base">
                <a:spcBef>
                  <a:spcPct val="0"/>
                </a:spcBef>
                <a:spcAft>
                  <a:spcPct val="0"/>
                </a:spcAft>
                <a:defRPr/>
              </a:pPr>
              <a:r>
                <a:rPr lang="en-US" altLang="zh-CN" sz="2000" b="1" dirty="0">
                  <a:solidFill>
                    <a:schemeClr val="bg1"/>
                  </a:solidFill>
                  <a:latin typeface="华康俪金黑W8(P)" panose="020B0800000000000000" charset="-122"/>
                  <a:ea typeface="华康俪金黑W8(P)" panose="020B0800000000000000" charset="-122"/>
                  <a:cs typeface="方正颜宋简体_大" panose="02000000000000000000" charset="-122"/>
                  <a:sym typeface="+mn-ea"/>
                </a:rPr>
                <a:t>Division of labor among group members</a:t>
              </a:r>
            </a:p>
          </p:txBody>
        </p:sp>
        <p:sp>
          <p:nvSpPr>
            <p:cNvPr id="2" name="标题"/>
            <p:cNvSpPr txBox="1"/>
            <p:nvPr/>
          </p:nvSpPr>
          <p:spPr>
            <a:xfrm>
              <a:off x="2639" y="5575"/>
              <a:ext cx="1685" cy="798"/>
            </a:xfrm>
            <a:prstGeom prst="rect">
              <a:avLst/>
            </a:prstGeom>
            <a:noFill/>
          </p:spPr>
          <p:txBody>
            <a:bodyPr wrap="square" rtlCol="0">
              <a:spAutoFit/>
            </a:bodyPr>
            <a:lstStyle/>
            <a:p>
              <a:pPr algn="l" fontAlgn="base">
                <a:spcBef>
                  <a:spcPct val="0"/>
                </a:spcBef>
                <a:spcAft>
                  <a:spcPct val="0"/>
                </a:spcAft>
                <a:defRPr/>
              </a:pPr>
              <a:r>
                <a:rPr lang="zh-CN" altLang="en-US" sz="4400" b="1" dirty="0">
                  <a:solidFill>
                    <a:schemeClr val="bg1"/>
                  </a:solidFill>
                  <a:latin typeface="+mj-ea"/>
                  <a:ea typeface="+mj-ea"/>
                  <a:cs typeface="方正颜宋简体_大" panose="02000000000000000000" charset="-122"/>
                  <a:sym typeface="+mn-ea"/>
                </a:rPr>
                <a:t>小组成员分工</a:t>
              </a:r>
            </a:p>
          </p:txBody>
        </p:sp>
      </p:grpSp>
      <p:pic>
        <p:nvPicPr>
          <p:cNvPr id="5" name="图片 4"/>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0" y="107972"/>
            <a:ext cx="2220875" cy="66451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txBox="1"/>
          <p:nvPr/>
        </p:nvSpPr>
        <p:spPr>
          <a:xfrm>
            <a:off x="0" y="201930"/>
            <a:ext cx="4213860" cy="460375"/>
          </a:xfrm>
          <a:prstGeom prst="rect">
            <a:avLst/>
          </a:prstGeom>
          <a:solidFill>
            <a:srgbClr val="095FAD"/>
          </a:solidFill>
        </p:spPr>
        <p:txBody>
          <a:bodyPr wrap="square" rtlCol="0">
            <a:spAutoFit/>
          </a:bodyPr>
          <a:lstStyle/>
          <a:p>
            <a:pPr algn="ctr" fontAlgn="base">
              <a:spcBef>
                <a:spcPct val="0"/>
              </a:spcBef>
              <a:spcAft>
                <a:spcPct val="0"/>
              </a:spcAft>
              <a:defRPr/>
            </a:pPr>
            <a:r>
              <a:rPr lang="en-US" altLang="zh-CN" sz="2400" b="1" dirty="0">
                <a:solidFill>
                  <a:srgbClr val="FFFFFF"/>
                </a:solidFill>
                <a:latin typeface="华康俪金黑W8(P)" panose="020B0800000000000000" charset="-122"/>
                <a:ea typeface="华康俪金黑W8(P)" panose="020B0800000000000000" charset="-122"/>
                <a:cs typeface="华康俪金黑W8(P)" panose="020B0800000000000000" charset="-122"/>
                <a:sym typeface="+mn-ea"/>
              </a:rPr>
              <a:t> </a:t>
            </a:r>
            <a:r>
              <a:rPr lang="zh-CN" altLang="en-US" sz="2400" b="1" dirty="0">
                <a:solidFill>
                  <a:srgbClr val="FFFFFF"/>
                </a:solidFill>
                <a:latin typeface="华康俪金黑W8(P)" panose="020B0800000000000000" charset="-122"/>
                <a:ea typeface="华康俪金黑W8(P)" panose="020B0800000000000000" charset="-122"/>
                <a:cs typeface="华康俪金黑W8(P)" panose="020B0800000000000000" charset="-122"/>
                <a:sym typeface="+mn-ea"/>
              </a:rPr>
              <a:t>小组成员分工</a:t>
            </a:r>
          </a:p>
        </p:txBody>
      </p:sp>
      <p:sp>
        <p:nvSpPr>
          <p:cNvPr id="26" name="任意多边形 25"/>
          <p:cNvSpPr/>
          <p:nvPr>
            <p:custDataLst>
              <p:tags r:id="rId2"/>
            </p:custDataLst>
          </p:nvPr>
        </p:nvSpPr>
        <p:spPr>
          <a:xfrm>
            <a:off x="9894570" y="201930"/>
            <a:ext cx="1981200" cy="414655"/>
          </a:xfrm>
          <a:custGeom>
            <a:avLst/>
            <a:gdLst/>
            <a:ahLst/>
            <a:cxnLst>
              <a:cxn ang="3">
                <a:pos x="hc" y="t"/>
              </a:cxn>
              <a:cxn ang="cd2">
                <a:pos x="l" y="vc"/>
              </a:cxn>
              <a:cxn ang="cd4">
                <a:pos x="hc" y="b"/>
              </a:cxn>
              <a:cxn ang="0">
                <a:pos x="r" y="vc"/>
              </a:cxn>
            </a:cxnLst>
            <a:rect l="l" t="t" r="r" b="b"/>
            <a:pathLst>
              <a:path w="12986" h="2720">
                <a:moveTo>
                  <a:pt x="620" y="1906"/>
                </a:moveTo>
                <a:lnTo>
                  <a:pt x="624" y="1918"/>
                </a:lnTo>
                <a:lnTo>
                  <a:pt x="626" y="1940"/>
                </a:lnTo>
                <a:lnTo>
                  <a:pt x="621" y="1961"/>
                </a:lnTo>
                <a:cubicBezTo>
                  <a:pt x="601" y="1965"/>
                  <a:pt x="583" y="1973"/>
                  <a:pt x="572" y="1984"/>
                </a:cubicBezTo>
                <a:lnTo>
                  <a:pt x="572" y="1984"/>
                </a:lnTo>
                <a:cubicBezTo>
                  <a:pt x="576" y="1989"/>
                  <a:pt x="584" y="1993"/>
                  <a:pt x="591" y="1995"/>
                </a:cubicBezTo>
                <a:cubicBezTo>
                  <a:pt x="597" y="2002"/>
                  <a:pt x="606" y="2009"/>
                  <a:pt x="613" y="2014"/>
                </a:cubicBezTo>
                <a:cubicBezTo>
                  <a:pt x="616" y="2021"/>
                  <a:pt x="622" y="2026"/>
                  <a:pt x="628" y="2029"/>
                </a:cubicBezTo>
                <a:lnTo>
                  <a:pt x="625" y="2048"/>
                </a:lnTo>
                <a:lnTo>
                  <a:pt x="611" y="2051"/>
                </a:lnTo>
                <a:cubicBezTo>
                  <a:pt x="592" y="2025"/>
                  <a:pt x="605" y="2034"/>
                  <a:pt x="599" y="2025"/>
                </a:cubicBezTo>
                <a:cubicBezTo>
                  <a:pt x="587" y="2013"/>
                  <a:pt x="571" y="2002"/>
                  <a:pt x="558" y="1995"/>
                </a:cubicBezTo>
                <a:cubicBezTo>
                  <a:pt x="545" y="2001"/>
                  <a:pt x="530" y="2008"/>
                  <a:pt x="518" y="2014"/>
                </a:cubicBezTo>
                <a:lnTo>
                  <a:pt x="487" y="2021"/>
                </a:lnTo>
                <a:lnTo>
                  <a:pt x="486" y="2021"/>
                </a:lnTo>
                <a:cubicBezTo>
                  <a:pt x="464" y="2021"/>
                  <a:pt x="439" y="2019"/>
                  <a:pt x="419" y="2016"/>
                </a:cubicBezTo>
                <a:cubicBezTo>
                  <a:pt x="409" y="2013"/>
                  <a:pt x="400" y="2007"/>
                  <a:pt x="393" y="2002"/>
                </a:cubicBezTo>
                <a:cubicBezTo>
                  <a:pt x="383" y="1996"/>
                  <a:pt x="378" y="1986"/>
                  <a:pt x="378" y="1976"/>
                </a:cubicBezTo>
                <a:lnTo>
                  <a:pt x="378" y="1976"/>
                </a:lnTo>
                <a:lnTo>
                  <a:pt x="378" y="1975"/>
                </a:lnTo>
                <a:lnTo>
                  <a:pt x="378" y="1975"/>
                </a:lnTo>
                <a:lnTo>
                  <a:pt x="378" y="1974"/>
                </a:lnTo>
                <a:cubicBezTo>
                  <a:pt x="379" y="1971"/>
                  <a:pt x="382" y="1970"/>
                  <a:pt x="384" y="1970"/>
                </a:cubicBezTo>
                <a:cubicBezTo>
                  <a:pt x="385" y="1970"/>
                  <a:pt x="388" y="1971"/>
                  <a:pt x="389" y="1971"/>
                </a:cubicBezTo>
                <a:cubicBezTo>
                  <a:pt x="393" y="1998"/>
                  <a:pt x="431" y="1999"/>
                  <a:pt x="469" y="2003"/>
                </a:cubicBezTo>
                <a:cubicBezTo>
                  <a:pt x="555" y="1989"/>
                  <a:pt x="507" y="1990"/>
                  <a:pt x="537" y="1980"/>
                </a:cubicBezTo>
                <a:cubicBezTo>
                  <a:pt x="525" y="1973"/>
                  <a:pt x="509" y="1966"/>
                  <a:pt x="495" y="1961"/>
                </a:cubicBezTo>
                <a:cubicBezTo>
                  <a:pt x="485" y="1954"/>
                  <a:pt x="476" y="1944"/>
                  <a:pt x="470" y="1935"/>
                </a:cubicBezTo>
                <a:lnTo>
                  <a:pt x="470" y="1934"/>
                </a:lnTo>
                <a:lnTo>
                  <a:pt x="470" y="1934"/>
                </a:lnTo>
                <a:lnTo>
                  <a:pt x="470" y="1934"/>
                </a:lnTo>
                <a:lnTo>
                  <a:pt x="470" y="1933"/>
                </a:lnTo>
                <a:lnTo>
                  <a:pt x="470" y="1933"/>
                </a:lnTo>
                <a:cubicBezTo>
                  <a:pt x="470" y="1926"/>
                  <a:pt x="475" y="1919"/>
                  <a:pt x="482" y="1916"/>
                </a:cubicBezTo>
                <a:cubicBezTo>
                  <a:pt x="484" y="1920"/>
                  <a:pt x="490" y="1924"/>
                  <a:pt x="495" y="1926"/>
                </a:cubicBezTo>
                <a:cubicBezTo>
                  <a:pt x="491" y="1928"/>
                  <a:pt x="489" y="1931"/>
                  <a:pt x="489" y="1932"/>
                </a:cubicBezTo>
                <a:lnTo>
                  <a:pt x="488" y="1932"/>
                </a:lnTo>
                <a:cubicBezTo>
                  <a:pt x="491" y="1938"/>
                  <a:pt x="497" y="1943"/>
                  <a:pt x="503" y="1945"/>
                </a:cubicBezTo>
                <a:lnTo>
                  <a:pt x="510" y="1946"/>
                </a:lnTo>
                <a:lnTo>
                  <a:pt x="512" y="1949"/>
                </a:lnTo>
                <a:lnTo>
                  <a:pt x="552" y="1972"/>
                </a:lnTo>
                <a:cubicBezTo>
                  <a:pt x="567" y="1961"/>
                  <a:pt x="586" y="1950"/>
                  <a:pt x="603" y="1942"/>
                </a:cubicBezTo>
                <a:cubicBezTo>
                  <a:pt x="604" y="1939"/>
                  <a:pt x="605" y="1934"/>
                  <a:pt x="605" y="1930"/>
                </a:cubicBezTo>
                <a:lnTo>
                  <a:pt x="604" y="1919"/>
                </a:lnTo>
                <a:lnTo>
                  <a:pt x="606" y="1905"/>
                </a:lnTo>
                <a:lnTo>
                  <a:pt x="619" y="1902"/>
                </a:lnTo>
                <a:lnTo>
                  <a:pt x="620" y="1906"/>
                </a:lnTo>
                <a:close/>
                <a:moveTo>
                  <a:pt x="506" y="2029"/>
                </a:moveTo>
                <a:cubicBezTo>
                  <a:pt x="512" y="2038"/>
                  <a:pt x="517" y="2051"/>
                  <a:pt x="519" y="2062"/>
                </a:cubicBezTo>
                <a:cubicBezTo>
                  <a:pt x="521" y="2074"/>
                  <a:pt x="523" y="2089"/>
                  <a:pt x="522" y="2100"/>
                </a:cubicBezTo>
                <a:cubicBezTo>
                  <a:pt x="520" y="2117"/>
                  <a:pt x="526" y="2103"/>
                  <a:pt x="517" y="2141"/>
                </a:cubicBezTo>
                <a:lnTo>
                  <a:pt x="512" y="2147"/>
                </a:lnTo>
                <a:cubicBezTo>
                  <a:pt x="472" y="2130"/>
                  <a:pt x="500" y="2124"/>
                  <a:pt x="490" y="2112"/>
                </a:cubicBezTo>
                <a:cubicBezTo>
                  <a:pt x="490" y="2110"/>
                  <a:pt x="490" y="2107"/>
                  <a:pt x="490" y="2107"/>
                </a:cubicBezTo>
                <a:lnTo>
                  <a:pt x="500" y="2102"/>
                </a:lnTo>
                <a:lnTo>
                  <a:pt x="504" y="2106"/>
                </a:lnTo>
                <a:lnTo>
                  <a:pt x="503" y="2108"/>
                </a:lnTo>
                <a:lnTo>
                  <a:pt x="505" y="2107"/>
                </a:lnTo>
                <a:lnTo>
                  <a:pt x="504" y="2106"/>
                </a:lnTo>
                <a:lnTo>
                  <a:pt x="504" y="2098"/>
                </a:lnTo>
                <a:cubicBezTo>
                  <a:pt x="503" y="2083"/>
                  <a:pt x="502" y="2067"/>
                  <a:pt x="501" y="2054"/>
                </a:cubicBezTo>
                <a:cubicBezTo>
                  <a:pt x="497" y="2048"/>
                  <a:pt x="494" y="2039"/>
                  <a:pt x="492" y="2032"/>
                </a:cubicBezTo>
                <a:lnTo>
                  <a:pt x="496" y="2025"/>
                </a:lnTo>
                <a:lnTo>
                  <a:pt x="506" y="2029"/>
                </a:lnTo>
                <a:close/>
                <a:moveTo>
                  <a:pt x="891" y="2174"/>
                </a:moveTo>
                <a:cubicBezTo>
                  <a:pt x="884" y="2187"/>
                  <a:pt x="878" y="2199"/>
                  <a:pt x="874" y="2208"/>
                </a:cubicBezTo>
                <a:lnTo>
                  <a:pt x="895" y="2210"/>
                </a:lnTo>
                <a:lnTo>
                  <a:pt x="899" y="2209"/>
                </a:lnTo>
                <a:cubicBezTo>
                  <a:pt x="906" y="2211"/>
                  <a:pt x="912" y="2217"/>
                  <a:pt x="915" y="2223"/>
                </a:cubicBezTo>
                <a:lnTo>
                  <a:pt x="913" y="2230"/>
                </a:lnTo>
                <a:lnTo>
                  <a:pt x="902" y="2230"/>
                </a:lnTo>
                <a:lnTo>
                  <a:pt x="882" y="2221"/>
                </a:lnTo>
                <a:lnTo>
                  <a:pt x="877" y="2223"/>
                </a:lnTo>
                <a:lnTo>
                  <a:pt x="863" y="2219"/>
                </a:lnTo>
                <a:cubicBezTo>
                  <a:pt x="849" y="2232"/>
                  <a:pt x="832" y="2244"/>
                  <a:pt x="818" y="2254"/>
                </a:cubicBezTo>
                <a:lnTo>
                  <a:pt x="817" y="2254"/>
                </a:lnTo>
                <a:cubicBezTo>
                  <a:pt x="823" y="2254"/>
                  <a:pt x="832" y="2255"/>
                  <a:pt x="839" y="2255"/>
                </a:cubicBezTo>
                <a:lnTo>
                  <a:pt x="854" y="2236"/>
                </a:lnTo>
                <a:lnTo>
                  <a:pt x="861" y="2235"/>
                </a:lnTo>
                <a:cubicBezTo>
                  <a:pt x="866" y="2237"/>
                  <a:pt x="871" y="2242"/>
                  <a:pt x="873" y="2247"/>
                </a:cubicBezTo>
                <a:cubicBezTo>
                  <a:pt x="871" y="2250"/>
                  <a:pt x="870" y="2253"/>
                  <a:pt x="870" y="2255"/>
                </a:cubicBezTo>
                <a:cubicBezTo>
                  <a:pt x="870" y="2257"/>
                  <a:pt x="871" y="2259"/>
                  <a:pt x="872" y="2260"/>
                </a:cubicBezTo>
                <a:lnTo>
                  <a:pt x="885" y="2269"/>
                </a:lnTo>
                <a:lnTo>
                  <a:pt x="886" y="2278"/>
                </a:lnTo>
                <a:lnTo>
                  <a:pt x="880" y="2282"/>
                </a:lnTo>
                <a:cubicBezTo>
                  <a:pt x="871" y="2278"/>
                  <a:pt x="861" y="2276"/>
                  <a:pt x="854" y="2276"/>
                </a:cubicBezTo>
                <a:lnTo>
                  <a:pt x="853" y="2276"/>
                </a:lnTo>
                <a:lnTo>
                  <a:pt x="853" y="2276"/>
                </a:lnTo>
                <a:lnTo>
                  <a:pt x="852" y="2276"/>
                </a:lnTo>
                <a:lnTo>
                  <a:pt x="852" y="2276"/>
                </a:lnTo>
                <a:lnTo>
                  <a:pt x="840" y="2292"/>
                </a:lnTo>
                <a:lnTo>
                  <a:pt x="840" y="2292"/>
                </a:lnTo>
                <a:lnTo>
                  <a:pt x="839" y="2291"/>
                </a:lnTo>
                <a:lnTo>
                  <a:pt x="840" y="2292"/>
                </a:lnTo>
                <a:lnTo>
                  <a:pt x="840" y="2292"/>
                </a:lnTo>
                <a:cubicBezTo>
                  <a:pt x="847" y="2294"/>
                  <a:pt x="856" y="2299"/>
                  <a:pt x="863" y="2305"/>
                </a:cubicBezTo>
                <a:lnTo>
                  <a:pt x="865" y="2314"/>
                </a:lnTo>
                <a:lnTo>
                  <a:pt x="856" y="2318"/>
                </a:lnTo>
                <a:cubicBezTo>
                  <a:pt x="849" y="2312"/>
                  <a:pt x="840" y="2308"/>
                  <a:pt x="834" y="2308"/>
                </a:cubicBezTo>
                <a:cubicBezTo>
                  <a:pt x="832" y="2308"/>
                  <a:pt x="830" y="2309"/>
                  <a:pt x="830" y="2309"/>
                </a:cubicBezTo>
                <a:lnTo>
                  <a:pt x="809" y="2337"/>
                </a:lnTo>
                <a:lnTo>
                  <a:pt x="798" y="2340"/>
                </a:lnTo>
                <a:lnTo>
                  <a:pt x="790" y="2335"/>
                </a:lnTo>
                <a:cubicBezTo>
                  <a:pt x="782" y="2321"/>
                  <a:pt x="773" y="2305"/>
                  <a:pt x="765" y="2293"/>
                </a:cubicBezTo>
                <a:cubicBezTo>
                  <a:pt x="766" y="2287"/>
                  <a:pt x="771" y="2282"/>
                  <a:pt x="775" y="2280"/>
                </a:cubicBezTo>
                <a:cubicBezTo>
                  <a:pt x="790" y="2284"/>
                  <a:pt x="806" y="2286"/>
                  <a:pt x="819" y="2287"/>
                </a:cubicBezTo>
                <a:lnTo>
                  <a:pt x="828" y="2273"/>
                </a:lnTo>
                <a:lnTo>
                  <a:pt x="829" y="2272"/>
                </a:lnTo>
                <a:cubicBezTo>
                  <a:pt x="820" y="2272"/>
                  <a:pt x="809" y="2270"/>
                  <a:pt x="799" y="2269"/>
                </a:cubicBezTo>
                <a:cubicBezTo>
                  <a:pt x="793" y="2266"/>
                  <a:pt x="788" y="2260"/>
                  <a:pt x="787" y="2255"/>
                </a:cubicBezTo>
                <a:lnTo>
                  <a:pt x="793" y="2246"/>
                </a:lnTo>
                <a:cubicBezTo>
                  <a:pt x="803" y="2240"/>
                  <a:pt x="815" y="2233"/>
                  <a:pt x="825" y="2226"/>
                </a:cubicBezTo>
                <a:cubicBezTo>
                  <a:pt x="829" y="2221"/>
                  <a:pt x="833" y="2217"/>
                  <a:pt x="835" y="2215"/>
                </a:cubicBezTo>
                <a:lnTo>
                  <a:pt x="817" y="2210"/>
                </a:lnTo>
                <a:lnTo>
                  <a:pt x="806" y="2203"/>
                </a:lnTo>
                <a:lnTo>
                  <a:pt x="810" y="2193"/>
                </a:lnTo>
                <a:cubicBezTo>
                  <a:pt x="824" y="2198"/>
                  <a:pt x="839" y="2202"/>
                  <a:pt x="850" y="2202"/>
                </a:cubicBezTo>
                <a:cubicBezTo>
                  <a:pt x="856" y="2197"/>
                  <a:pt x="861" y="2190"/>
                  <a:pt x="866" y="2184"/>
                </a:cubicBezTo>
                <a:cubicBezTo>
                  <a:pt x="867" y="2177"/>
                  <a:pt x="872" y="2169"/>
                  <a:pt x="877" y="2163"/>
                </a:cubicBezTo>
                <a:lnTo>
                  <a:pt x="885" y="2164"/>
                </a:lnTo>
                <a:lnTo>
                  <a:pt x="891" y="2174"/>
                </a:lnTo>
                <a:close/>
                <a:moveTo>
                  <a:pt x="745" y="2147"/>
                </a:moveTo>
                <a:cubicBezTo>
                  <a:pt x="755" y="2156"/>
                  <a:pt x="769" y="2166"/>
                  <a:pt x="781" y="2175"/>
                </a:cubicBezTo>
                <a:lnTo>
                  <a:pt x="784" y="2185"/>
                </a:lnTo>
                <a:cubicBezTo>
                  <a:pt x="782" y="2195"/>
                  <a:pt x="770" y="2200"/>
                  <a:pt x="764" y="2199"/>
                </a:cubicBezTo>
                <a:cubicBezTo>
                  <a:pt x="757" y="2200"/>
                  <a:pt x="750" y="2196"/>
                  <a:pt x="745" y="2191"/>
                </a:cubicBezTo>
                <a:lnTo>
                  <a:pt x="745" y="2190"/>
                </a:lnTo>
                <a:lnTo>
                  <a:pt x="745" y="2189"/>
                </a:lnTo>
                <a:cubicBezTo>
                  <a:pt x="744" y="2183"/>
                  <a:pt x="749" y="2179"/>
                  <a:pt x="753" y="2179"/>
                </a:cubicBezTo>
                <a:cubicBezTo>
                  <a:pt x="742" y="2161"/>
                  <a:pt x="740" y="2166"/>
                  <a:pt x="733" y="2158"/>
                </a:cubicBezTo>
                <a:lnTo>
                  <a:pt x="729" y="2151"/>
                </a:lnTo>
                <a:lnTo>
                  <a:pt x="734" y="2143"/>
                </a:lnTo>
                <a:lnTo>
                  <a:pt x="745" y="2147"/>
                </a:lnTo>
                <a:close/>
                <a:moveTo>
                  <a:pt x="726" y="2216"/>
                </a:moveTo>
                <a:lnTo>
                  <a:pt x="730" y="2224"/>
                </a:lnTo>
                <a:cubicBezTo>
                  <a:pt x="725" y="2234"/>
                  <a:pt x="716" y="2241"/>
                  <a:pt x="706" y="2244"/>
                </a:cubicBezTo>
                <a:cubicBezTo>
                  <a:pt x="703" y="2246"/>
                  <a:pt x="702" y="2249"/>
                  <a:pt x="702" y="2250"/>
                </a:cubicBezTo>
                <a:lnTo>
                  <a:pt x="702" y="2251"/>
                </a:lnTo>
                <a:lnTo>
                  <a:pt x="703" y="2252"/>
                </a:lnTo>
                <a:lnTo>
                  <a:pt x="703" y="2252"/>
                </a:lnTo>
                <a:lnTo>
                  <a:pt x="703" y="2253"/>
                </a:lnTo>
                <a:lnTo>
                  <a:pt x="703" y="2253"/>
                </a:lnTo>
                <a:lnTo>
                  <a:pt x="714" y="2274"/>
                </a:lnTo>
                <a:lnTo>
                  <a:pt x="713" y="2284"/>
                </a:lnTo>
                <a:lnTo>
                  <a:pt x="733" y="2305"/>
                </a:lnTo>
                <a:cubicBezTo>
                  <a:pt x="740" y="2320"/>
                  <a:pt x="751" y="2334"/>
                  <a:pt x="762" y="2344"/>
                </a:cubicBezTo>
                <a:lnTo>
                  <a:pt x="762" y="2347"/>
                </a:lnTo>
                <a:cubicBezTo>
                  <a:pt x="775" y="2377"/>
                  <a:pt x="815" y="2409"/>
                  <a:pt x="859" y="2445"/>
                </a:cubicBezTo>
                <a:lnTo>
                  <a:pt x="850" y="2452"/>
                </a:lnTo>
                <a:cubicBezTo>
                  <a:pt x="838" y="2448"/>
                  <a:pt x="825" y="2443"/>
                  <a:pt x="815" y="2437"/>
                </a:cubicBezTo>
                <a:cubicBezTo>
                  <a:pt x="804" y="2427"/>
                  <a:pt x="790" y="2417"/>
                  <a:pt x="779" y="2409"/>
                </a:cubicBezTo>
                <a:cubicBezTo>
                  <a:pt x="766" y="2398"/>
                  <a:pt x="754" y="2382"/>
                  <a:pt x="745" y="2368"/>
                </a:cubicBezTo>
                <a:cubicBezTo>
                  <a:pt x="727" y="2331"/>
                  <a:pt x="717" y="2324"/>
                  <a:pt x="703" y="2302"/>
                </a:cubicBezTo>
                <a:cubicBezTo>
                  <a:pt x="692" y="2295"/>
                  <a:pt x="679" y="2289"/>
                  <a:pt x="668" y="2284"/>
                </a:cubicBezTo>
                <a:cubicBezTo>
                  <a:pt x="662" y="2282"/>
                  <a:pt x="657" y="2276"/>
                  <a:pt x="655" y="2271"/>
                </a:cubicBezTo>
                <a:cubicBezTo>
                  <a:pt x="655" y="2265"/>
                  <a:pt x="661" y="2262"/>
                  <a:pt x="666" y="2262"/>
                </a:cubicBezTo>
                <a:cubicBezTo>
                  <a:pt x="673" y="2266"/>
                  <a:pt x="682" y="2268"/>
                  <a:pt x="688" y="2268"/>
                </a:cubicBezTo>
                <a:lnTo>
                  <a:pt x="686" y="2268"/>
                </a:lnTo>
                <a:cubicBezTo>
                  <a:pt x="673" y="2244"/>
                  <a:pt x="684" y="2260"/>
                  <a:pt x="680" y="2253"/>
                </a:cubicBezTo>
                <a:cubicBezTo>
                  <a:pt x="680" y="2245"/>
                  <a:pt x="683" y="2237"/>
                  <a:pt x="687" y="2232"/>
                </a:cubicBezTo>
                <a:cubicBezTo>
                  <a:pt x="693" y="2227"/>
                  <a:pt x="700" y="2223"/>
                  <a:pt x="703" y="2221"/>
                </a:cubicBezTo>
                <a:cubicBezTo>
                  <a:pt x="695" y="2218"/>
                  <a:pt x="684" y="2214"/>
                  <a:pt x="674" y="2210"/>
                </a:cubicBezTo>
                <a:cubicBezTo>
                  <a:pt x="673" y="2206"/>
                  <a:pt x="670" y="2202"/>
                  <a:pt x="668" y="2199"/>
                </a:cubicBezTo>
                <a:lnTo>
                  <a:pt x="674" y="2192"/>
                </a:lnTo>
                <a:cubicBezTo>
                  <a:pt x="686" y="2196"/>
                  <a:pt x="702" y="2202"/>
                  <a:pt x="715" y="2206"/>
                </a:cubicBezTo>
                <a:lnTo>
                  <a:pt x="726" y="2216"/>
                </a:lnTo>
                <a:close/>
                <a:moveTo>
                  <a:pt x="806" y="2305"/>
                </a:moveTo>
                <a:cubicBezTo>
                  <a:pt x="801" y="2304"/>
                  <a:pt x="807" y="2304"/>
                  <a:pt x="791" y="2303"/>
                </a:cubicBezTo>
                <a:lnTo>
                  <a:pt x="799" y="2314"/>
                </a:lnTo>
                <a:lnTo>
                  <a:pt x="806" y="2305"/>
                </a:lnTo>
                <a:close/>
                <a:moveTo>
                  <a:pt x="799" y="2314"/>
                </a:moveTo>
                <a:lnTo>
                  <a:pt x="799" y="2315"/>
                </a:lnTo>
                <a:lnTo>
                  <a:pt x="799" y="2315"/>
                </a:lnTo>
                <a:lnTo>
                  <a:pt x="799" y="2314"/>
                </a:lnTo>
                <a:close/>
                <a:moveTo>
                  <a:pt x="1261" y="2315"/>
                </a:moveTo>
                <a:cubicBezTo>
                  <a:pt x="1268" y="2319"/>
                  <a:pt x="1277" y="2322"/>
                  <a:pt x="1285" y="2324"/>
                </a:cubicBezTo>
                <a:cubicBezTo>
                  <a:pt x="1286" y="2328"/>
                  <a:pt x="1286" y="2333"/>
                  <a:pt x="1286" y="2335"/>
                </a:cubicBezTo>
                <a:cubicBezTo>
                  <a:pt x="1286" y="2349"/>
                  <a:pt x="1281" y="2363"/>
                  <a:pt x="1273" y="2372"/>
                </a:cubicBezTo>
                <a:lnTo>
                  <a:pt x="1254" y="2396"/>
                </a:lnTo>
                <a:cubicBezTo>
                  <a:pt x="1243" y="2406"/>
                  <a:pt x="1229" y="2421"/>
                  <a:pt x="1217" y="2435"/>
                </a:cubicBezTo>
                <a:cubicBezTo>
                  <a:pt x="1215" y="2435"/>
                  <a:pt x="1213" y="2435"/>
                  <a:pt x="1213" y="2435"/>
                </a:cubicBezTo>
                <a:cubicBezTo>
                  <a:pt x="1207" y="2435"/>
                  <a:pt x="1202" y="2434"/>
                  <a:pt x="1198" y="2433"/>
                </a:cubicBezTo>
                <a:lnTo>
                  <a:pt x="1198" y="2432"/>
                </a:lnTo>
                <a:lnTo>
                  <a:pt x="1198" y="2432"/>
                </a:lnTo>
                <a:lnTo>
                  <a:pt x="1198" y="2431"/>
                </a:lnTo>
                <a:lnTo>
                  <a:pt x="1197" y="2431"/>
                </a:lnTo>
                <a:lnTo>
                  <a:pt x="1198" y="2431"/>
                </a:lnTo>
                <a:lnTo>
                  <a:pt x="1198" y="2430"/>
                </a:lnTo>
                <a:lnTo>
                  <a:pt x="1198" y="2430"/>
                </a:lnTo>
                <a:lnTo>
                  <a:pt x="1198" y="2429"/>
                </a:lnTo>
                <a:lnTo>
                  <a:pt x="1198" y="2428"/>
                </a:lnTo>
                <a:cubicBezTo>
                  <a:pt x="1199" y="2426"/>
                  <a:pt x="1200" y="2424"/>
                  <a:pt x="1200" y="2424"/>
                </a:cubicBezTo>
                <a:lnTo>
                  <a:pt x="1199" y="2422"/>
                </a:lnTo>
                <a:cubicBezTo>
                  <a:pt x="1197" y="2424"/>
                  <a:pt x="1197" y="2426"/>
                  <a:pt x="1197" y="2427"/>
                </a:cubicBezTo>
                <a:cubicBezTo>
                  <a:pt x="1197" y="2428"/>
                  <a:pt x="1197" y="2431"/>
                  <a:pt x="1197" y="2431"/>
                </a:cubicBezTo>
                <a:cubicBezTo>
                  <a:pt x="1195" y="2435"/>
                  <a:pt x="1193" y="2441"/>
                  <a:pt x="1193" y="2445"/>
                </a:cubicBezTo>
                <a:cubicBezTo>
                  <a:pt x="1193" y="2447"/>
                  <a:pt x="1193" y="2449"/>
                  <a:pt x="1194" y="2450"/>
                </a:cubicBezTo>
                <a:cubicBezTo>
                  <a:pt x="1201" y="2453"/>
                  <a:pt x="1211" y="2457"/>
                  <a:pt x="1219" y="2460"/>
                </a:cubicBezTo>
                <a:cubicBezTo>
                  <a:pt x="1222" y="2464"/>
                  <a:pt x="1222" y="2469"/>
                  <a:pt x="1222" y="2471"/>
                </a:cubicBezTo>
                <a:cubicBezTo>
                  <a:pt x="1222" y="2473"/>
                  <a:pt x="1222" y="2477"/>
                  <a:pt x="1221" y="2478"/>
                </a:cubicBezTo>
                <a:cubicBezTo>
                  <a:pt x="1205" y="2490"/>
                  <a:pt x="1225" y="2482"/>
                  <a:pt x="1184" y="2503"/>
                </a:cubicBezTo>
                <a:lnTo>
                  <a:pt x="1180" y="2511"/>
                </a:lnTo>
                <a:cubicBezTo>
                  <a:pt x="1178" y="2511"/>
                  <a:pt x="1175" y="2511"/>
                  <a:pt x="1174" y="2511"/>
                </a:cubicBezTo>
                <a:cubicBezTo>
                  <a:pt x="1165" y="2511"/>
                  <a:pt x="1155" y="2514"/>
                  <a:pt x="1150" y="2517"/>
                </a:cubicBezTo>
                <a:cubicBezTo>
                  <a:pt x="1149" y="2517"/>
                  <a:pt x="1147" y="2517"/>
                  <a:pt x="1147" y="2517"/>
                </a:cubicBezTo>
                <a:lnTo>
                  <a:pt x="1149" y="2518"/>
                </a:lnTo>
                <a:lnTo>
                  <a:pt x="1149" y="2518"/>
                </a:lnTo>
                <a:lnTo>
                  <a:pt x="1150" y="2517"/>
                </a:lnTo>
                <a:cubicBezTo>
                  <a:pt x="1150" y="2518"/>
                  <a:pt x="1153" y="2518"/>
                  <a:pt x="1153" y="2518"/>
                </a:cubicBezTo>
                <a:cubicBezTo>
                  <a:pt x="1156" y="2518"/>
                  <a:pt x="1161" y="2517"/>
                  <a:pt x="1163" y="2516"/>
                </a:cubicBezTo>
                <a:cubicBezTo>
                  <a:pt x="1174" y="2515"/>
                  <a:pt x="1186" y="2514"/>
                  <a:pt x="1196" y="2514"/>
                </a:cubicBezTo>
                <a:cubicBezTo>
                  <a:pt x="1200" y="2514"/>
                  <a:pt x="1206" y="2514"/>
                  <a:pt x="1208" y="2514"/>
                </a:cubicBezTo>
                <a:lnTo>
                  <a:pt x="1220" y="2522"/>
                </a:lnTo>
                <a:lnTo>
                  <a:pt x="1220" y="2522"/>
                </a:lnTo>
                <a:cubicBezTo>
                  <a:pt x="1236" y="2528"/>
                  <a:pt x="1176" y="2565"/>
                  <a:pt x="1176" y="2557"/>
                </a:cubicBezTo>
                <a:cubicBezTo>
                  <a:pt x="1173" y="2558"/>
                  <a:pt x="1168" y="2557"/>
                  <a:pt x="1165" y="2555"/>
                </a:cubicBezTo>
                <a:lnTo>
                  <a:pt x="1162" y="2548"/>
                </a:lnTo>
                <a:cubicBezTo>
                  <a:pt x="1172" y="2542"/>
                  <a:pt x="1182" y="2535"/>
                  <a:pt x="1189" y="2531"/>
                </a:cubicBezTo>
                <a:lnTo>
                  <a:pt x="1189" y="2531"/>
                </a:lnTo>
                <a:lnTo>
                  <a:pt x="1190" y="2531"/>
                </a:lnTo>
                <a:lnTo>
                  <a:pt x="1190" y="2531"/>
                </a:lnTo>
                <a:lnTo>
                  <a:pt x="1191" y="2531"/>
                </a:lnTo>
                <a:lnTo>
                  <a:pt x="1192" y="2531"/>
                </a:lnTo>
                <a:lnTo>
                  <a:pt x="1191" y="2529"/>
                </a:lnTo>
                <a:cubicBezTo>
                  <a:pt x="1190" y="2530"/>
                  <a:pt x="1189" y="2531"/>
                  <a:pt x="1189" y="2531"/>
                </a:cubicBezTo>
                <a:cubicBezTo>
                  <a:pt x="1175" y="2532"/>
                  <a:pt x="1159" y="2534"/>
                  <a:pt x="1149" y="2535"/>
                </a:cubicBezTo>
                <a:cubicBezTo>
                  <a:pt x="1137" y="2535"/>
                  <a:pt x="1125" y="2530"/>
                  <a:pt x="1118" y="2522"/>
                </a:cubicBezTo>
                <a:lnTo>
                  <a:pt x="1120" y="2512"/>
                </a:lnTo>
                <a:cubicBezTo>
                  <a:pt x="1213" y="2464"/>
                  <a:pt x="1134" y="2495"/>
                  <a:pt x="1161" y="2477"/>
                </a:cubicBezTo>
                <a:cubicBezTo>
                  <a:pt x="1165" y="2473"/>
                  <a:pt x="1167" y="2469"/>
                  <a:pt x="1167" y="2467"/>
                </a:cubicBezTo>
                <a:lnTo>
                  <a:pt x="1133" y="2459"/>
                </a:lnTo>
                <a:lnTo>
                  <a:pt x="1132" y="2451"/>
                </a:lnTo>
                <a:lnTo>
                  <a:pt x="1139" y="2448"/>
                </a:lnTo>
                <a:cubicBezTo>
                  <a:pt x="1146" y="2449"/>
                  <a:pt x="1154" y="2450"/>
                  <a:pt x="1159" y="2450"/>
                </a:cubicBezTo>
                <a:cubicBezTo>
                  <a:pt x="1164" y="2450"/>
                  <a:pt x="1169" y="2449"/>
                  <a:pt x="1172" y="2449"/>
                </a:cubicBezTo>
                <a:cubicBezTo>
                  <a:pt x="1174" y="2442"/>
                  <a:pt x="1175" y="2434"/>
                  <a:pt x="1176" y="2427"/>
                </a:cubicBezTo>
                <a:lnTo>
                  <a:pt x="1175" y="2426"/>
                </a:lnTo>
                <a:cubicBezTo>
                  <a:pt x="1164" y="2432"/>
                  <a:pt x="1162" y="2427"/>
                  <a:pt x="1156" y="2429"/>
                </a:cubicBezTo>
                <a:cubicBezTo>
                  <a:pt x="1147" y="2429"/>
                  <a:pt x="1137" y="2428"/>
                  <a:pt x="1130" y="2427"/>
                </a:cubicBezTo>
                <a:cubicBezTo>
                  <a:pt x="1124" y="2420"/>
                  <a:pt x="1121" y="2411"/>
                  <a:pt x="1121" y="2403"/>
                </a:cubicBezTo>
                <a:cubicBezTo>
                  <a:pt x="1121" y="2401"/>
                  <a:pt x="1122" y="2399"/>
                  <a:pt x="1122" y="2398"/>
                </a:cubicBezTo>
                <a:cubicBezTo>
                  <a:pt x="1122" y="2378"/>
                  <a:pt x="1123" y="2354"/>
                  <a:pt x="1124" y="2334"/>
                </a:cubicBezTo>
                <a:lnTo>
                  <a:pt x="1128" y="2329"/>
                </a:lnTo>
                <a:cubicBezTo>
                  <a:pt x="1135" y="2330"/>
                  <a:pt x="1143" y="2334"/>
                  <a:pt x="1148" y="2338"/>
                </a:cubicBezTo>
                <a:cubicBezTo>
                  <a:pt x="1148" y="2343"/>
                  <a:pt x="1148" y="2350"/>
                  <a:pt x="1148" y="2354"/>
                </a:cubicBezTo>
                <a:cubicBezTo>
                  <a:pt x="1148" y="2358"/>
                  <a:pt x="1148" y="2364"/>
                  <a:pt x="1148" y="2367"/>
                </a:cubicBezTo>
                <a:cubicBezTo>
                  <a:pt x="1148" y="2367"/>
                  <a:pt x="1143" y="2367"/>
                  <a:pt x="1143" y="2367"/>
                </a:cubicBezTo>
                <a:lnTo>
                  <a:pt x="1142" y="2375"/>
                </a:lnTo>
                <a:lnTo>
                  <a:pt x="1146" y="2378"/>
                </a:lnTo>
                <a:cubicBezTo>
                  <a:pt x="1146" y="2380"/>
                  <a:pt x="1145" y="2386"/>
                  <a:pt x="1145" y="2387"/>
                </a:cubicBezTo>
                <a:cubicBezTo>
                  <a:pt x="1144" y="2389"/>
                  <a:pt x="1144" y="2392"/>
                  <a:pt x="1144" y="2393"/>
                </a:cubicBezTo>
                <a:cubicBezTo>
                  <a:pt x="1144" y="2400"/>
                  <a:pt x="1146" y="2407"/>
                  <a:pt x="1149" y="2412"/>
                </a:cubicBezTo>
                <a:lnTo>
                  <a:pt x="1157" y="2415"/>
                </a:lnTo>
                <a:cubicBezTo>
                  <a:pt x="1166" y="2414"/>
                  <a:pt x="1175" y="2412"/>
                  <a:pt x="1182" y="2409"/>
                </a:cubicBezTo>
                <a:lnTo>
                  <a:pt x="1184" y="2402"/>
                </a:lnTo>
                <a:lnTo>
                  <a:pt x="1178" y="2400"/>
                </a:lnTo>
                <a:cubicBezTo>
                  <a:pt x="1180" y="2391"/>
                  <a:pt x="1185" y="2384"/>
                  <a:pt x="1191" y="2382"/>
                </a:cubicBezTo>
                <a:cubicBezTo>
                  <a:pt x="1192" y="2381"/>
                  <a:pt x="1193" y="2378"/>
                  <a:pt x="1192" y="2378"/>
                </a:cubicBezTo>
                <a:lnTo>
                  <a:pt x="1192" y="2377"/>
                </a:lnTo>
                <a:lnTo>
                  <a:pt x="1192" y="2377"/>
                </a:lnTo>
                <a:cubicBezTo>
                  <a:pt x="1183" y="2380"/>
                  <a:pt x="1171" y="2382"/>
                  <a:pt x="1160" y="2382"/>
                </a:cubicBezTo>
                <a:cubicBezTo>
                  <a:pt x="1157" y="2382"/>
                  <a:pt x="1152" y="2381"/>
                  <a:pt x="1150" y="2381"/>
                </a:cubicBezTo>
                <a:lnTo>
                  <a:pt x="1146" y="2378"/>
                </a:lnTo>
                <a:cubicBezTo>
                  <a:pt x="1147" y="2375"/>
                  <a:pt x="1148" y="2368"/>
                  <a:pt x="1148" y="2367"/>
                </a:cubicBezTo>
                <a:cubicBezTo>
                  <a:pt x="1164" y="2366"/>
                  <a:pt x="1182" y="2364"/>
                  <a:pt x="1196" y="2361"/>
                </a:cubicBezTo>
                <a:lnTo>
                  <a:pt x="1200" y="2340"/>
                </a:lnTo>
                <a:lnTo>
                  <a:pt x="1201" y="2340"/>
                </a:lnTo>
                <a:lnTo>
                  <a:pt x="1203" y="2340"/>
                </a:lnTo>
                <a:lnTo>
                  <a:pt x="1204" y="2340"/>
                </a:lnTo>
                <a:lnTo>
                  <a:pt x="1205" y="2340"/>
                </a:lnTo>
                <a:lnTo>
                  <a:pt x="1206" y="2340"/>
                </a:lnTo>
                <a:lnTo>
                  <a:pt x="1207" y="2340"/>
                </a:lnTo>
                <a:cubicBezTo>
                  <a:pt x="1225" y="2351"/>
                  <a:pt x="1212" y="2356"/>
                  <a:pt x="1217" y="2361"/>
                </a:cubicBezTo>
                <a:cubicBezTo>
                  <a:pt x="1223" y="2361"/>
                  <a:pt x="1230" y="2366"/>
                  <a:pt x="1235" y="2374"/>
                </a:cubicBezTo>
                <a:cubicBezTo>
                  <a:pt x="1227" y="2384"/>
                  <a:pt x="1217" y="2391"/>
                  <a:pt x="1209" y="2394"/>
                </a:cubicBezTo>
                <a:lnTo>
                  <a:pt x="1206" y="2405"/>
                </a:lnTo>
                <a:lnTo>
                  <a:pt x="1205" y="2405"/>
                </a:lnTo>
                <a:lnTo>
                  <a:pt x="1206" y="2405"/>
                </a:lnTo>
                <a:lnTo>
                  <a:pt x="1206" y="2405"/>
                </a:lnTo>
                <a:lnTo>
                  <a:pt x="1221" y="2402"/>
                </a:lnTo>
                <a:cubicBezTo>
                  <a:pt x="1239" y="2379"/>
                  <a:pt x="1263" y="2351"/>
                  <a:pt x="1262" y="2337"/>
                </a:cubicBezTo>
                <a:cubicBezTo>
                  <a:pt x="1260" y="2334"/>
                  <a:pt x="1255" y="2332"/>
                  <a:pt x="1253" y="2333"/>
                </a:cubicBezTo>
                <a:lnTo>
                  <a:pt x="1252" y="2333"/>
                </a:lnTo>
                <a:lnTo>
                  <a:pt x="1251" y="2333"/>
                </a:lnTo>
                <a:lnTo>
                  <a:pt x="1251" y="2333"/>
                </a:lnTo>
                <a:lnTo>
                  <a:pt x="1250" y="2333"/>
                </a:lnTo>
                <a:lnTo>
                  <a:pt x="1249" y="2333"/>
                </a:lnTo>
                <a:cubicBezTo>
                  <a:pt x="1236" y="2338"/>
                  <a:pt x="1218" y="2340"/>
                  <a:pt x="1207" y="2340"/>
                </a:cubicBezTo>
                <a:lnTo>
                  <a:pt x="1201" y="2339"/>
                </a:lnTo>
                <a:lnTo>
                  <a:pt x="1200" y="2340"/>
                </a:lnTo>
                <a:cubicBezTo>
                  <a:pt x="1192" y="2340"/>
                  <a:pt x="1176" y="2337"/>
                  <a:pt x="1168" y="2335"/>
                </a:cubicBezTo>
                <a:lnTo>
                  <a:pt x="1170" y="2326"/>
                </a:lnTo>
                <a:cubicBezTo>
                  <a:pt x="1193" y="2324"/>
                  <a:pt x="1219" y="2320"/>
                  <a:pt x="1239" y="2316"/>
                </a:cubicBezTo>
                <a:cubicBezTo>
                  <a:pt x="1241" y="2316"/>
                  <a:pt x="1245" y="2316"/>
                  <a:pt x="1246" y="2316"/>
                </a:cubicBezTo>
                <a:cubicBezTo>
                  <a:pt x="1251" y="2316"/>
                  <a:pt x="1257" y="2316"/>
                  <a:pt x="1261" y="2315"/>
                </a:cubicBezTo>
                <a:close/>
                <a:moveTo>
                  <a:pt x="1108" y="2304"/>
                </a:moveTo>
                <a:lnTo>
                  <a:pt x="1110" y="2310"/>
                </a:lnTo>
                <a:cubicBezTo>
                  <a:pt x="1104" y="2301"/>
                  <a:pt x="1061" y="2414"/>
                  <a:pt x="1061" y="2434"/>
                </a:cubicBezTo>
                <a:lnTo>
                  <a:pt x="1055" y="2437"/>
                </a:lnTo>
                <a:lnTo>
                  <a:pt x="1059" y="2440"/>
                </a:lnTo>
                <a:lnTo>
                  <a:pt x="1060" y="2439"/>
                </a:lnTo>
                <a:lnTo>
                  <a:pt x="1060" y="2437"/>
                </a:lnTo>
                <a:lnTo>
                  <a:pt x="1060" y="2436"/>
                </a:lnTo>
                <a:lnTo>
                  <a:pt x="1060" y="2435"/>
                </a:lnTo>
                <a:lnTo>
                  <a:pt x="1061" y="2434"/>
                </a:lnTo>
                <a:lnTo>
                  <a:pt x="1068" y="2431"/>
                </a:lnTo>
                <a:cubicBezTo>
                  <a:pt x="1071" y="2425"/>
                  <a:pt x="1077" y="2420"/>
                  <a:pt x="1082" y="2416"/>
                </a:cubicBezTo>
                <a:lnTo>
                  <a:pt x="1087" y="2408"/>
                </a:lnTo>
                <a:lnTo>
                  <a:pt x="1096" y="2405"/>
                </a:lnTo>
                <a:lnTo>
                  <a:pt x="1100" y="2413"/>
                </a:lnTo>
                <a:cubicBezTo>
                  <a:pt x="1096" y="2421"/>
                  <a:pt x="1091" y="2427"/>
                  <a:pt x="1087" y="2431"/>
                </a:cubicBezTo>
                <a:cubicBezTo>
                  <a:pt x="1075" y="2448"/>
                  <a:pt x="1061" y="2470"/>
                  <a:pt x="1050" y="2485"/>
                </a:cubicBezTo>
                <a:cubicBezTo>
                  <a:pt x="1045" y="2493"/>
                  <a:pt x="1041" y="2502"/>
                  <a:pt x="1040" y="2510"/>
                </a:cubicBezTo>
                <a:cubicBezTo>
                  <a:pt x="1025" y="2527"/>
                  <a:pt x="1032" y="2514"/>
                  <a:pt x="1027" y="2519"/>
                </a:cubicBezTo>
                <a:cubicBezTo>
                  <a:pt x="1023" y="2519"/>
                  <a:pt x="1018" y="2516"/>
                  <a:pt x="1015" y="2513"/>
                </a:cubicBezTo>
                <a:lnTo>
                  <a:pt x="1015" y="2500"/>
                </a:lnTo>
                <a:cubicBezTo>
                  <a:pt x="1022" y="2479"/>
                  <a:pt x="1028" y="2456"/>
                  <a:pt x="1033" y="2437"/>
                </a:cubicBezTo>
                <a:lnTo>
                  <a:pt x="1029" y="2430"/>
                </a:lnTo>
                <a:lnTo>
                  <a:pt x="1023" y="2412"/>
                </a:lnTo>
                <a:lnTo>
                  <a:pt x="1023" y="2412"/>
                </a:lnTo>
                <a:cubicBezTo>
                  <a:pt x="1022" y="2400"/>
                  <a:pt x="1019" y="2387"/>
                  <a:pt x="1016" y="2376"/>
                </a:cubicBezTo>
                <a:lnTo>
                  <a:pt x="1016" y="2376"/>
                </a:lnTo>
                <a:cubicBezTo>
                  <a:pt x="1016" y="2368"/>
                  <a:pt x="1022" y="2362"/>
                  <a:pt x="1029" y="2360"/>
                </a:cubicBezTo>
                <a:cubicBezTo>
                  <a:pt x="1039" y="2355"/>
                  <a:pt x="1050" y="2353"/>
                  <a:pt x="1059" y="2353"/>
                </a:cubicBezTo>
                <a:lnTo>
                  <a:pt x="1059" y="2353"/>
                </a:lnTo>
                <a:lnTo>
                  <a:pt x="1060" y="2353"/>
                </a:lnTo>
                <a:lnTo>
                  <a:pt x="1060" y="2353"/>
                </a:lnTo>
                <a:lnTo>
                  <a:pt x="1061" y="2353"/>
                </a:lnTo>
                <a:lnTo>
                  <a:pt x="1062" y="2353"/>
                </a:lnTo>
                <a:cubicBezTo>
                  <a:pt x="1067" y="2343"/>
                  <a:pt x="1072" y="2330"/>
                  <a:pt x="1076" y="2320"/>
                </a:cubicBezTo>
                <a:cubicBezTo>
                  <a:pt x="1069" y="2321"/>
                  <a:pt x="1059" y="2324"/>
                  <a:pt x="1049" y="2328"/>
                </a:cubicBezTo>
                <a:cubicBezTo>
                  <a:pt x="1048" y="2328"/>
                  <a:pt x="1046" y="2328"/>
                  <a:pt x="1045" y="2328"/>
                </a:cubicBezTo>
                <a:cubicBezTo>
                  <a:pt x="1037" y="2328"/>
                  <a:pt x="1030" y="2325"/>
                  <a:pt x="1025" y="2321"/>
                </a:cubicBezTo>
                <a:lnTo>
                  <a:pt x="1028" y="2311"/>
                </a:lnTo>
                <a:cubicBezTo>
                  <a:pt x="1031" y="2311"/>
                  <a:pt x="1035" y="2312"/>
                  <a:pt x="1037" y="2312"/>
                </a:cubicBezTo>
                <a:cubicBezTo>
                  <a:pt x="1042" y="2312"/>
                  <a:pt x="1049" y="2311"/>
                  <a:pt x="1053" y="2310"/>
                </a:cubicBezTo>
                <a:lnTo>
                  <a:pt x="1064" y="2306"/>
                </a:lnTo>
                <a:cubicBezTo>
                  <a:pt x="1074" y="2304"/>
                  <a:pt x="1087" y="2301"/>
                  <a:pt x="1098" y="2297"/>
                </a:cubicBezTo>
                <a:lnTo>
                  <a:pt x="1108" y="2304"/>
                </a:lnTo>
                <a:close/>
                <a:moveTo>
                  <a:pt x="1054" y="2373"/>
                </a:moveTo>
                <a:lnTo>
                  <a:pt x="1053" y="2373"/>
                </a:lnTo>
                <a:lnTo>
                  <a:pt x="1053" y="2373"/>
                </a:lnTo>
                <a:lnTo>
                  <a:pt x="1054" y="2373"/>
                </a:lnTo>
                <a:close/>
                <a:moveTo>
                  <a:pt x="1053" y="2373"/>
                </a:moveTo>
                <a:cubicBezTo>
                  <a:pt x="1028" y="2375"/>
                  <a:pt x="1042" y="2378"/>
                  <a:pt x="1036" y="2381"/>
                </a:cubicBezTo>
                <a:lnTo>
                  <a:pt x="1041" y="2410"/>
                </a:lnTo>
                <a:cubicBezTo>
                  <a:pt x="1047" y="2399"/>
                  <a:pt x="1051" y="2384"/>
                  <a:pt x="1053" y="2373"/>
                </a:cubicBezTo>
                <a:close/>
                <a:moveTo>
                  <a:pt x="1196" y="2469"/>
                </a:moveTo>
                <a:cubicBezTo>
                  <a:pt x="1194" y="2468"/>
                  <a:pt x="1191" y="2468"/>
                  <a:pt x="1191" y="2468"/>
                </a:cubicBezTo>
                <a:cubicBezTo>
                  <a:pt x="1190" y="2468"/>
                  <a:pt x="1189" y="2468"/>
                  <a:pt x="1188" y="2468"/>
                </a:cubicBezTo>
                <a:lnTo>
                  <a:pt x="1185" y="2482"/>
                </a:lnTo>
                <a:lnTo>
                  <a:pt x="1186" y="2481"/>
                </a:lnTo>
                <a:lnTo>
                  <a:pt x="1198" y="2471"/>
                </a:lnTo>
                <a:lnTo>
                  <a:pt x="1198" y="2471"/>
                </a:lnTo>
                <a:lnTo>
                  <a:pt x="1196" y="2469"/>
                </a:lnTo>
                <a:close/>
                <a:moveTo>
                  <a:pt x="1513" y="2365"/>
                </a:moveTo>
                <a:cubicBezTo>
                  <a:pt x="1516" y="2365"/>
                  <a:pt x="1521" y="2364"/>
                  <a:pt x="1523" y="2364"/>
                </a:cubicBezTo>
                <a:cubicBezTo>
                  <a:pt x="1531" y="2364"/>
                  <a:pt x="1541" y="2366"/>
                  <a:pt x="1548" y="2369"/>
                </a:cubicBezTo>
                <a:lnTo>
                  <a:pt x="1549" y="2386"/>
                </a:lnTo>
                <a:cubicBezTo>
                  <a:pt x="1543" y="2405"/>
                  <a:pt x="1539" y="2421"/>
                  <a:pt x="1536" y="2432"/>
                </a:cubicBezTo>
                <a:cubicBezTo>
                  <a:pt x="1553" y="2422"/>
                  <a:pt x="1595" y="2407"/>
                  <a:pt x="1643" y="2407"/>
                </a:cubicBezTo>
                <a:cubicBezTo>
                  <a:pt x="1644" y="2410"/>
                  <a:pt x="1645" y="2414"/>
                  <a:pt x="1645" y="2416"/>
                </a:cubicBezTo>
                <a:cubicBezTo>
                  <a:pt x="1645" y="2419"/>
                  <a:pt x="1643" y="2422"/>
                  <a:pt x="1642" y="2424"/>
                </a:cubicBezTo>
                <a:cubicBezTo>
                  <a:pt x="1635" y="2427"/>
                  <a:pt x="1629" y="2431"/>
                  <a:pt x="1625" y="2434"/>
                </a:cubicBezTo>
                <a:cubicBezTo>
                  <a:pt x="1618" y="2438"/>
                  <a:pt x="1610" y="2440"/>
                  <a:pt x="1604" y="2440"/>
                </a:cubicBezTo>
                <a:cubicBezTo>
                  <a:pt x="1602" y="2440"/>
                  <a:pt x="1600" y="2440"/>
                  <a:pt x="1599" y="2440"/>
                </a:cubicBezTo>
                <a:lnTo>
                  <a:pt x="1597" y="2431"/>
                </a:lnTo>
                <a:lnTo>
                  <a:pt x="1603" y="2427"/>
                </a:lnTo>
                <a:lnTo>
                  <a:pt x="1607" y="2427"/>
                </a:lnTo>
                <a:lnTo>
                  <a:pt x="1606" y="2425"/>
                </a:lnTo>
                <a:lnTo>
                  <a:pt x="1603" y="2427"/>
                </a:lnTo>
                <a:lnTo>
                  <a:pt x="1571" y="2430"/>
                </a:lnTo>
                <a:cubicBezTo>
                  <a:pt x="1554" y="2440"/>
                  <a:pt x="1534" y="2449"/>
                  <a:pt x="1517" y="2455"/>
                </a:cubicBezTo>
                <a:cubicBezTo>
                  <a:pt x="1504" y="2464"/>
                  <a:pt x="1490" y="2473"/>
                  <a:pt x="1477" y="2480"/>
                </a:cubicBezTo>
                <a:cubicBezTo>
                  <a:pt x="1467" y="2485"/>
                  <a:pt x="1454" y="2491"/>
                  <a:pt x="1444" y="2496"/>
                </a:cubicBezTo>
                <a:cubicBezTo>
                  <a:pt x="1437" y="2498"/>
                  <a:pt x="1427" y="2500"/>
                  <a:pt x="1420" y="2500"/>
                </a:cubicBezTo>
                <a:cubicBezTo>
                  <a:pt x="1415" y="2500"/>
                  <a:pt x="1407" y="2499"/>
                  <a:pt x="1403" y="2498"/>
                </a:cubicBezTo>
                <a:cubicBezTo>
                  <a:pt x="1401" y="2496"/>
                  <a:pt x="1400" y="2493"/>
                  <a:pt x="1400" y="2492"/>
                </a:cubicBezTo>
                <a:cubicBezTo>
                  <a:pt x="1400" y="2489"/>
                  <a:pt x="1402" y="2486"/>
                  <a:pt x="1403" y="2485"/>
                </a:cubicBezTo>
                <a:cubicBezTo>
                  <a:pt x="1414" y="2484"/>
                  <a:pt x="1427" y="2483"/>
                  <a:pt x="1436" y="2481"/>
                </a:cubicBezTo>
                <a:cubicBezTo>
                  <a:pt x="1462" y="2472"/>
                  <a:pt x="1489" y="2458"/>
                  <a:pt x="1509" y="2443"/>
                </a:cubicBezTo>
                <a:cubicBezTo>
                  <a:pt x="1513" y="2432"/>
                  <a:pt x="1518" y="2417"/>
                  <a:pt x="1522" y="2406"/>
                </a:cubicBezTo>
                <a:lnTo>
                  <a:pt x="1525" y="2385"/>
                </a:lnTo>
                <a:cubicBezTo>
                  <a:pt x="1512" y="2388"/>
                  <a:pt x="1496" y="2395"/>
                  <a:pt x="1482" y="2403"/>
                </a:cubicBezTo>
                <a:cubicBezTo>
                  <a:pt x="1479" y="2404"/>
                  <a:pt x="1474" y="2405"/>
                  <a:pt x="1471" y="2405"/>
                </a:cubicBezTo>
                <a:cubicBezTo>
                  <a:pt x="1466" y="2405"/>
                  <a:pt x="1459" y="2403"/>
                  <a:pt x="1454" y="2400"/>
                </a:cubicBezTo>
                <a:lnTo>
                  <a:pt x="1452" y="2390"/>
                </a:lnTo>
                <a:lnTo>
                  <a:pt x="1463" y="2384"/>
                </a:lnTo>
                <a:cubicBezTo>
                  <a:pt x="1472" y="2392"/>
                  <a:pt x="1470" y="2387"/>
                  <a:pt x="1474" y="2389"/>
                </a:cubicBezTo>
                <a:cubicBezTo>
                  <a:pt x="1494" y="2377"/>
                  <a:pt x="1452" y="2410"/>
                  <a:pt x="1513" y="2365"/>
                </a:cubicBezTo>
                <a:close/>
                <a:moveTo>
                  <a:pt x="1784" y="2192"/>
                </a:moveTo>
                <a:lnTo>
                  <a:pt x="1797" y="2188"/>
                </a:lnTo>
                <a:lnTo>
                  <a:pt x="1818" y="2188"/>
                </a:lnTo>
                <a:lnTo>
                  <a:pt x="1840" y="2194"/>
                </a:lnTo>
                <a:cubicBezTo>
                  <a:pt x="1841" y="2215"/>
                  <a:pt x="1849" y="2233"/>
                  <a:pt x="1859" y="2245"/>
                </a:cubicBezTo>
                <a:lnTo>
                  <a:pt x="1860" y="2245"/>
                </a:lnTo>
                <a:cubicBezTo>
                  <a:pt x="1864" y="2241"/>
                  <a:pt x="1869" y="2233"/>
                  <a:pt x="1872" y="2226"/>
                </a:cubicBezTo>
                <a:cubicBezTo>
                  <a:pt x="1879" y="2220"/>
                  <a:pt x="1887" y="2212"/>
                  <a:pt x="1892" y="2205"/>
                </a:cubicBezTo>
                <a:cubicBezTo>
                  <a:pt x="1898" y="2202"/>
                  <a:pt x="1905" y="2197"/>
                  <a:pt x="1908" y="2192"/>
                </a:cubicBezTo>
                <a:lnTo>
                  <a:pt x="1927" y="2196"/>
                </a:lnTo>
                <a:lnTo>
                  <a:pt x="1929" y="2210"/>
                </a:lnTo>
                <a:cubicBezTo>
                  <a:pt x="1901" y="2227"/>
                  <a:pt x="1911" y="2215"/>
                  <a:pt x="1902" y="2220"/>
                </a:cubicBezTo>
                <a:cubicBezTo>
                  <a:pt x="1889" y="2232"/>
                  <a:pt x="1877" y="2247"/>
                  <a:pt x="1869" y="2259"/>
                </a:cubicBezTo>
                <a:cubicBezTo>
                  <a:pt x="1874" y="2273"/>
                  <a:pt x="1880" y="2288"/>
                  <a:pt x="1886" y="2301"/>
                </a:cubicBezTo>
                <a:lnTo>
                  <a:pt x="1891" y="2332"/>
                </a:lnTo>
                <a:cubicBezTo>
                  <a:pt x="1890" y="2354"/>
                  <a:pt x="1886" y="2379"/>
                  <a:pt x="1881" y="2399"/>
                </a:cubicBezTo>
                <a:cubicBezTo>
                  <a:pt x="1878" y="2409"/>
                  <a:pt x="1871" y="2418"/>
                  <a:pt x="1866" y="2424"/>
                </a:cubicBezTo>
                <a:cubicBezTo>
                  <a:pt x="1860" y="2433"/>
                  <a:pt x="1850" y="2438"/>
                  <a:pt x="1842" y="2438"/>
                </a:cubicBezTo>
                <a:cubicBezTo>
                  <a:pt x="1840" y="2438"/>
                  <a:pt x="1838" y="2438"/>
                  <a:pt x="1838" y="2438"/>
                </a:cubicBezTo>
                <a:cubicBezTo>
                  <a:pt x="1835" y="2437"/>
                  <a:pt x="1834" y="2433"/>
                  <a:pt x="1834" y="2432"/>
                </a:cubicBezTo>
                <a:cubicBezTo>
                  <a:pt x="1834" y="2430"/>
                  <a:pt x="1834" y="2428"/>
                  <a:pt x="1835" y="2427"/>
                </a:cubicBezTo>
                <a:cubicBezTo>
                  <a:pt x="1862" y="2425"/>
                  <a:pt x="1866" y="2386"/>
                  <a:pt x="1872" y="2349"/>
                </a:cubicBezTo>
                <a:cubicBezTo>
                  <a:pt x="1863" y="2262"/>
                  <a:pt x="1862" y="2310"/>
                  <a:pt x="1853" y="2279"/>
                </a:cubicBezTo>
                <a:cubicBezTo>
                  <a:pt x="1846" y="2291"/>
                  <a:pt x="1838" y="2306"/>
                  <a:pt x="1831" y="2320"/>
                </a:cubicBezTo>
                <a:cubicBezTo>
                  <a:pt x="1824" y="2330"/>
                  <a:pt x="1814" y="2338"/>
                  <a:pt x="1804" y="2343"/>
                </a:cubicBezTo>
                <a:lnTo>
                  <a:pt x="1804" y="2343"/>
                </a:lnTo>
                <a:lnTo>
                  <a:pt x="1803" y="2343"/>
                </a:lnTo>
                <a:lnTo>
                  <a:pt x="1802" y="2343"/>
                </a:lnTo>
                <a:cubicBezTo>
                  <a:pt x="1795" y="2344"/>
                  <a:pt x="1789" y="2338"/>
                  <a:pt x="1786" y="2330"/>
                </a:cubicBezTo>
                <a:cubicBezTo>
                  <a:pt x="1790" y="2329"/>
                  <a:pt x="1794" y="2323"/>
                  <a:pt x="1797" y="2318"/>
                </a:cubicBezTo>
                <a:cubicBezTo>
                  <a:pt x="1799" y="2322"/>
                  <a:pt x="1801" y="2325"/>
                  <a:pt x="1802" y="2325"/>
                </a:cubicBezTo>
                <a:lnTo>
                  <a:pt x="1802" y="2325"/>
                </a:lnTo>
                <a:cubicBezTo>
                  <a:pt x="1808" y="2322"/>
                  <a:pt x="1814" y="2316"/>
                  <a:pt x="1816" y="2311"/>
                </a:cubicBezTo>
                <a:lnTo>
                  <a:pt x="1818" y="2305"/>
                </a:lnTo>
                <a:lnTo>
                  <a:pt x="1821" y="2302"/>
                </a:lnTo>
                <a:lnTo>
                  <a:pt x="1846" y="2264"/>
                </a:lnTo>
                <a:cubicBezTo>
                  <a:pt x="1836" y="2248"/>
                  <a:pt x="1826" y="2228"/>
                  <a:pt x="1819" y="2211"/>
                </a:cubicBezTo>
                <a:cubicBezTo>
                  <a:pt x="1816" y="2210"/>
                  <a:pt x="1811" y="2209"/>
                  <a:pt x="1808" y="2208"/>
                </a:cubicBezTo>
                <a:lnTo>
                  <a:pt x="1796" y="2209"/>
                </a:lnTo>
                <a:lnTo>
                  <a:pt x="1782" y="2205"/>
                </a:lnTo>
                <a:lnTo>
                  <a:pt x="1780" y="2193"/>
                </a:lnTo>
                <a:lnTo>
                  <a:pt x="1784" y="2192"/>
                </a:lnTo>
                <a:close/>
                <a:moveTo>
                  <a:pt x="1900" y="2313"/>
                </a:moveTo>
                <a:cubicBezTo>
                  <a:pt x="1910" y="2307"/>
                  <a:pt x="1922" y="2304"/>
                  <a:pt x="1934" y="2302"/>
                </a:cubicBezTo>
                <a:cubicBezTo>
                  <a:pt x="1942" y="2301"/>
                  <a:pt x="1952" y="2301"/>
                  <a:pt x="1958" y="2301"/>
                </a:cubicBezTo>
                <a:cubicBezTo>
                  <a:pt x="1980" y="2304"/>
                  <a:pt x="1970" y="2297"/>
                  <a:pt x="2013" y="2309"/>
                </a:cubicBezTo>
                <a:lnTo>
                  <a:pt x="2019" y="2315"/>
                </a:lnTo>
                <a:cubicBezTo>
                  <a:pt x="2000" y="2352"/>
                  <a:pt x="1998" y="2325"/>
                  <a:pt x="1987" y="2335"/>
                </a:cubicBezTo>
                <a:cubicBezTo>
                  <a:pt x="1983" y="2335"/>
                  <a:pt x="1979" y="2334"/>
                  <a:pt x="1977" y="2334"/>
                </a:cubicBezTo>
                <a:lnTo>
                  <a:pt x="1973" y="2324"/>
                </a:lnTo>
                <a:lnTo>
                  <a:pt x="1977" y="2321"/>
                </a:lnTo>
                <a:lnTo>
                  <a:pt x="1979" y="2321"/>
                </a:lnTo>
                <a:lnTo>
                  <a:pt x="1978" y="2320"/>
                </a:lnTo>
                <a:lnTo>
                  <a:pt x="1977" y="2321"/>
                </a:lnTo>
                <a:lnTo>
                  <a:pt x="1969" y="2319"/>
                </a:lnTo>
                <a:cubicBezTo>
                  <a:pt x="1954" y="2319"/>
                  <a:pt x="1937" y="2320"/>
                  <a:pt x="1925" y="2321"/>
                </a:cubicBezTo>
                <a:cubicBezTo>
                  <a:pt x="1918" y="2323"/>
                  <a:pt x="1910" y="2326"/>
                  <a:pt x="1902" y="2328"/>
                </a:cubicBezTo>
                <a:lnTo>
                  <a:pt x="1896" y="2323"/>
                </a:lnTo>
                <a:lnTo>
                  <a:pt x="1900" y="2313"/>
                </a:lnTo>
                <a:close/>
                <a:moveTo>
                  <a:pt x="2060" y="1893"/>
                </a:moveTo>
                <a:cubicBezTo>
                  <a:pt x="2062" y="1892"/>
                  <a:pt x="2067" y="1889"/>
                  <a:pt x="2069" y="1887"/>
                </a:cubicBezTo>
                <a:lnTo>
                  <a:pt x="2077" y="1892"/>
                </a:lnTo>
                <a:cubicBezTo>
                  <a:pt x="2074" y="1913"/>
                  <a:pt x="2070" y="1935"/>
                  <a:pt x="2067" y="1952"/>
                </a:cubicBezTo>
                <a:cubicBezTo>
                  <a:pt x="2068" y="1956"/>
                  <a:pt x="2068" y="1961"/>
                  <a:pt x="2068" y="1964"/>
                </a:cubicBezTo>
                <a:cubicBezTo>
                  <a:pt x="2068" y="1976"/>
                  <a:pt x="2066" y="1989"/>
                  <a:pt x="2064" y="1999"/>
                </a:cubicBezTo>
                <a:cubicBezTo>
                  <a:pt x="2069" y="2024"/>
                  <a:pt x="2066" y="2019"/>
                  <a:pt x="2067" y="2030"/>
                </a:cubicBezTo>
                <a:cubicBezTo>
                  <a:pt x="2067" y="2034"/>
                  <a:pt x="2067" y="2039"/>
                  <a:pt x="2067" y="2042"/>
                </a:cubicBezTo>
                <a:cubicBezTo>
                  <a:pt x="2069" y="2056"/>
                  <a:pt x="2072" y="2072"/>
                  <a:pt x="2073" y="2084"/>
                </a:cubicBezTo>
                <a:lnTo>
                  <a:pt x="2073" y="2085"/>
                </a:lnTo>
                <a:lnTo>
                  <a:pt x="2072" y="2088"/>
                </a:lnTo>
                <a:lnTo>
                  <a:pt x="2074" y="2088"/>
                </a:lnTo>
                <a:cubicBezTo>
                  <a:pt x="2074" y="2086"/>
                  <a:pt x="2073" y="2084"/>
                  <a:pt x="2073" y="2084"/>
                </a:cubicBezTo>
                <a:cubicBezTo>
                  <a:pt x="2082" y="2041"/>
                  <a:pt x="2097" y="1984"/>
                  <a:pt x="2110" y="1941"/>
                </a:cubicBezTo>
                <a:cubicBezTo>
                  <a:pt x="2115" y="1922"/>
                  <a:pt x="2128" y="1905"/>
                  <a:pt x="2143" y="1893"/>
                </a:cubicBezTo>
                <a:cubicBezTo>
                  <a:pt x="2150" y="1898"/>
                  <a:pt x="2156" y="1904"/>
                  <a:pt x="2158" y="1910"/>
                </a:cubicBezTo>
                <a:cubicBezTo>
                  <a:pt x="2156" y="1938"/>
                  <a:pt x="2157" y="1981"/>
                  <a:pt x="2139" y="1986"/>
                </a:cubicBezTo>
                <a:lnTo>
                  <a:pt x="2133" y="1981"/>
                </a:lnTo>
                <a:cubicBezTo>
                  <a:pt x="2136" y="1966"/>
                  <a:pt x="2137" y="1949"/>
                  <a:pt x="2137" y="1936"/>
                </a:cubicBezTo>
                <a:cubicBezTo>
                  <a:pt x="2137" y="1931"/>
                  <a:pt x="2136" y="1923"/>
                  <a:pt x="2136" y="1921"/>
                </a:cubicBezTo>
                <a:lnTo>
                  <a:pt x="2137" y="1921"/>
                </a:lnTo>
                <a:lnTo>
                  <a:pt x="2137" y="1920"/>
                </a:lnTo>
                <a:lnTo>
                  <a:pt x="2137" y="1920"/>
                </a:lnTo>
                <a:lnTo>
                  <a:pt x="2137" y="1919"/>
                </a:lnTo>
                <a:lnTo>
                  <a:pt x="2137" y="1919"/>
                </a:lnTo>
                <a:lnTo>
                  <a:pt x="2136" y="1918"/>
                </a:lnTo>
                <a:lnTo>
                  <a:pt x="2136" y="1919"/>
                </a:lnTo>
                <a:lnTo>
                  <a:pt x="2136" y="1920"/>
                </a:lnTo>
                <a:lnTo>
                  <a:pt x="2136" y="1921"/>
                </a:lnTo>
                <a:cubicBezTo>
                  <a:pt x="2136" y="1923"/>
                  <a:pt x="2133" y="1927"/>
                  <a:pt x="2131" y="1929"/>
                </a:cubicBezTo>
                <a:cubicBezTo>
                  <a:pt x="2132" y="1934"/>
                  <a:pt x="2129" y="1940"/>
                  <a:pt x="2126" y="1943"/>
                </a:cubicBezTo>
                <a:cubicBezTo>
                  <a:pt x="2122" y="1962"/>
                  <a:pt x="2115" y="1982"/>
                  <a:pt x="2108" y="1997"/>
                </a:cubicBezTo>
                <a:lnTo>
                  <a:pt x="2109" y="1999"/>
                </a:lnTo>
                <a:cubicBezTo>
                  <a:pt x="2105" y="2015"/>
                  <a:pt x="2101" y="2030"/>
                  <a:pt x="2097" y="2042"/>
                </a:cubicBezTo>
                <a:cubicBezTo>
                  <a:pt x="2095" y="2063"/>
                  <a:pt x="2091" y="2085"/>
                  <a:pt x="2085" y="2104"/>
                </a:cubicBezTo>
                <a:cubicBezTo>
                  <a:pt x="2067" y="2127"/>
                  <a:pt x="2078" y="2108"/>
                  <a:pt x="2072" y="2115"/>
                </a:cubicBezTo>
                <a:cubicBezTo>
                  <a:pt x="2068" y="2115"/>
                  <a:pt x="2063" y="2112"/>
                  <a:pt x="2060" y="2108"/>
                </a:cubicBezTo>
                <a:lnTo>
                  <a:pt x="2055" y="2084"/>
                </a:lnTo>
                <a:lnTo>
                  <a:pt x="2054" y="2071"/>
                </a:lnTo>
                <a:lnTo>
                  <a:pt x="2049" y="2026"/>
                </a:lnTo>
                <a:cubicBezTo>
                  <a:pt x="2049" y="2022"/>
                  <a:pt x="2049" y="2016"/>
                  <a:pt x="2049" y="2014"/>
                </a:cubicBezTo>
                <a:cubicBezTo>
                  <a:pt x="2049" y="1987"/>
                  <a:pt x="2051" y="1957"/>
                  <a:pt x="2054" y="1935"/>
                </a:cubicBezTo>
                <a:cubicBezTo>
                  <a:pt x="2008" y="1992"/>
                  <a:pt x="2044" y="1943"/>
                  <a:pt x="2029" y="1960"/>
                </a:cubicBezTo>
                <a:cubicBezTo>
                  <a:pt x="2024" y="1961"/>
                  <a:pt x="2020" y="1955"/>
                  <a:pt x="2019" y="1949"/>
                </a:cubicBezTo>
                <a:lnTo>
                  <a:pt x="2032" y="1936"/>
                </a:lnTo>
                <a:lnTo>
                  <a:pt x="2060" y="1893"/>
                </a:lnTo>
                <a:close/>
                <a:moveTo>
                  <a:pt x="2008" y="2005"/>
                </a:moveTo>
                <a:cubicBezTo>
                  <a:pt x="2017" y="1999"/>
                  <a:pt x="2025" y="1993"/>
                  <a:pt x="2030" y="1988"/>
                </a:cubicBezTo>
                <a:cubicBezTo>
                  <a:pt x="2042" y="1988"/>
                  <a:pt x="2048" y="1996"/>
                  <a:pt x="2048" y="2004"/>
                </a:cubicBezTo>
                <a:cubicBezTo>
                  <a:pt x="2045" y="2012"/>
                  <a:pt x="2038" y="2016"/>
                  <a:pt x="2032" y="2016"/>
                </a:cubicBezTo>
                <a:lnTo>
                  <a:pt x="2031" y="2016"/>
                </a:lnTo>
                <a:lnTo>
                  <a:pt x="2031" y="2016"/>
                </a:lnTo>
                <a:lnTo>
                  <a:pt x="2030" y="2016"/>
                </a:lnTo>
                <a:lnTo>
                  <a:pt x="2030" y="2016"/>
                </a:lnTo>
                <a:lnTo>
                  <a:pt x="2029" y="2016"/>
                </a:lnTo>
                <a:cubicBezTo>
                  <a:pt x="2022" y="2016"/>
                  <a:pt x="2014" y="2012"/>
                  <a:pt x="2008" y="2005"/>
                </a:cubicBezTo>
                <a:close/>
                <a:moveTo>
                  <a:pt x="2143" y="2013"/>
                </a:moveTo>
                <a:cubicBezTo>
                  <a:pt x="2147" y="2006"/>
                  <a:pt x="2155" y="2000"/>
                  <a:pt x="2162" y="1997"/>
                </a:cubicBezTo>
                <a:cubicBezTo>
                  <a:pt x="2190" y="2013"/>
                  <a:pt x="2178" y="2018"/>
                  <a:pt x="2187" y="2028"/>
                </a:cubicBezTo>
                <a:cubicBezTo>
                  <a:pt x="2200" y="2018"/>
                  <a:pt x="2193" y="2026"/>
                  <a:pt x="2197" y="2023"/>
                </a:cubicBezTo>
                <a:cubicBezTo>
                  <a:pt x="2202" y="2023"/>
                  <a:pt x="2208" y="2024"/>
                  <a:pt x="2210" y="2024"/>
                </a:cubicBezTo>
                <a:cubicBezTo>
                  <a:pt x="2214" y="2019"/>
                  <a:pt x="2216" y="2011"/>
                  <a:pt x="2216" y="2003"/>
                </a:cubicBezTo>
                <a:cubicBezTo>
                  <a:pt x="2216" y="2002"/>
                  <a:pt x="2216" y="2000"/>
                  <a:pt x="2216" y="1999"/>
                </a:cubicBezTo>
                <a:cubicBezTo>
                  <a:pt x="2222" y="1996"/>
                  <a:pt x="2228" y="1989"/>
                  <a:pt x="2233" y="1984"/>
                </a:cubicBezTo>
                <a:lnTo>
                  <a:pt x="2241" y="1989"/>
                </a:lnTo>
                <a:lnTo>
                  <a:pt x="2243" y="1997"/>
                </a:lnTo>
                <a:lnTo>
                  <a:pt x="2230" y="2013"/>
                </a:lnTo>
                <a:cubicBezTo>
                  <a:pt x="2228" y="2021"/>
                  <a:pt x="2226" y="2028"/>
                  <a:pt x="2225" y="2033"/>
                </a:cubicBezTo>
                <a:lnTo>
                  <a:pt x="2226" y="2036"/>
                </a:lnTo>
                <a:cubicBezTo>
                  <a:pt x="2239" y="2045"/>
                  <a:pt x="2251" y="2057"/>
                  <a:pt x="2260" y="2068"/>
                </a:cubicBezTo>
                <a:cubicBezTo>
                  <a:pt x="2270" y="2084"/>
                  <a:pt x="2280" y="2102"/>
                  <a:pt x="2286" y="2117"/>
                </a:cubicBezTo>
                <a:cubicBezTo>
                  <a:pt x="2276" y="2178"/>
                  <a:pt x="2262" y="2148"/>
                  <a:pt x="2250" y="2159"/>
                </a:cubicBezTo>
                <a:cubicBezTo>
                  <a:pt x="2245" y="2159"/>
                  <a:pt x="2237" y="2157"/>
                  <a:pt x="2232" y="2156"/>
                </a:cubicBezTo>
                <a:cubicBezTo>
                  <a:pt x="2243" y="2148"/>
                  <a:pt x="2254" y="2141"/>
                  <a:pt x="2263" y="2138"/>
                </a:cubicBezTo>
                <a:cubicBezTo>
                  <a:pt x="2265" y="2136"/>
                  <a:pt x="2266" y="2131"/>
                  <a:pt x="2266" y="2129"/>
                </a:cubicBezTo>
                <a:lnTo>
                  <a:pt x="2266" y="2128"/>
                </a:lnTo>
                <a:lnTo>
                  <a:pt x="2266" y="2128"/>
                </a:lnTo>
                <a:lnTo>
                  <a:pt x="2266" y="2127"/>
                </a:lnTo>
                <a:cubicBezTo>
                  <a:pt x="2261" y="2114"/>
                  <a:pt x="2254" y="2099"/>
                  <a:pt x="2248" y="2086"/>
                </a:cubicBezTo>
                <a:cubicBezTo>
                  <a:pt x="2238" y="2076"/>
                  <a:pt x="2227" y="2064"/>
                  <a:pt x="2218" y="2053"/>
                </a:cubicBezTo>
                <a:lnTo>
                  <a:pt x="2216" y="2052"/>
                </a:lnTo>
                <a:cubicBezTo>
                  <a:pt x="2212" y="2069"/>
                  <a:pt x="2207" y="2089"/>
                  <a:pt x="2202" y="2105"/>
                </a:cubicBezTo>
                <a:cubicBezTo>
                  <a:pt x="2198" y="2116"/>
                  <a:pt x="2192" y="2128"/>
                  <a:pt x="2186" y="2136"/>
                </a:cubicBezTo>
                <a:lnTo>
                  <a:pt x="2177" y="2136"/>
                </a:lnTo>
                <a:lnTo>
                  <a:pt x="2176" y="2129"/>
                </a:lnTo>
                <a:cubicBezTo>
                  <a:pt x="2187" y="2101"/>
                  <a:pt x="2194" y="2078"/>
                  <a:pt x="2203" y="2044"/>
                </a:cubicBezTo>
                <a:lnTo>
                  <a:pt x="2200" y="2045"/>
                </a:lnTo>
                <a:lnTo>
                  <a:pt x="2197" y="2045"/>
                </a:lnTo>
                <a:lnTo>
                  <a:pt x="2197" y="2046"/>
                </a:lnTo>
                <a:cubicBezTo>
                  <a:pt x="2195" y="2053"/>
                  <a:pt x="2187" y="2059"/>
                  <a:pt x="2180" y="2062"/>
                </a:cubicBezTo>
                <a:lnTo>
                  <a:pt x="2173" y="2057"/>
                </a:lnTo>
                <a:lnTo>
                  <a:pt x="2174" y="2052"/>
                </a:lnTo>
                <a:cubicBezTo>
                  <a:pt x="2171" y="2039"/>
                  <a:pt x="2165" y="2027"/>
                  <a:pt x="2159" y="2019"/>
                </a:cubicBezTo>
                <a:cubicBezTo>
                  <a:pt x="2155" y="2026"/>
                  <a:pt x="2151" y="2035"/>
                  <a:pt x="2149" y="2044"/>
                </a:cubicBezTo>
                <a:cubicBezTo>
                  <a:pt x="2147" y="2051"/>
                  <a:pt x="2140" y="2054"/>
                  <a:pt x="2134" y="2054"/>
                </a:cubicBezTo>
                <a:lnTo>
                  <a:pt x="2129" y="2047"/>
                </a:lnTo>
                <a:cubicBezTo>
                  <a:pt x="2135" y="2036"/>
                  <a:pt x="2139" y="2024"/>
                  <a:pt x="2143" y="2013"/>
                </a:cubicBezTo>
                <a:close/>
                <a:moveTo>
                  <a:pt x="268" y="1541"/>
                </a:moveTo>
                <a:cubicBezTo>
                  <a:pt x="273" y="1540"/>
                  <a:pt x="282" y="1540"/>
                  <a:pt x="284" y="1540"/>
                </a:cubicBezTo>
                <a:lnTo>
                  <a:pt x="285" y="1540"/>
                </a:lnTo>
                <a:lnTo>
                  <a:pt x="285" y="1540"/>
                </a:lnTo>
                <a:cubicBezTo>
                  <a:pt x="301" y="1546"/>
                  <a:pt x="317" y="1548"/>
                  <a:pt x="324" y="1550"/>
                </a:cubicBezTo>
                <a:cubicBezTo>
                  <a:pt x="355" y="1550"/>
                  <a:pt x="368" y="1564"/>
                  <a:pt x="375" y="1654"/>
                </a:cubicBezTo>
                <a:lnTo>
                  <a:pt x="179" y="1670"/>
                </a:lnTo>
                <a:cubicBezTo>
                  <a:pt x="176" y="1631"/>
                  <a:pt x="176" y="1621"/>
                  <a:pt x="176" y="1620"/>
                </a:cubicBezTo>
                <a:cubicBezTo>
                  <a:pt x="176" y="1620"/>
                  <a:pt x="176" y="1622"/>
                  <a:pt x="176" y="1623"/>
                </a:cubicBezTo>
                <a:cubicBezTo>
                  <a:pt x="176" y="1625"/>
                  <a:pt x="176" y="1626"/>
                  <a:pt x="176" y="1626"/>
                </a:cubicBezTo>
                <a:lnTo>
                  <a:pt x="177" y="1626"/>
                </a:lnTo>
                <a:cubicBezTo>
                  <a:pt x="177" y="1626"/>
                  <a:pt x="176" y="1622"/>
                  <a:pt x="176" y="1619"/>
                </a:cubicBezTo>
                <a:lnTo>
                  <a:pt x="176" y="1617"/>
                </a:lnTo>
                <a:cubicBezTo>
                  <a:pt x="174" y="1569"/>
                  <a:pt x="211" y="1545"/>
                  <a:pt x="268" y="1541"/>
                </a:cubicBezTo>
                <a:close/>
                <a:moveTo>
                  <a:pt x="270" y="1568"/>
                </a:moveTo>
                <a:cubicBezTo>
                  <a:pt x="215" y="1571"/>
                  <a:pt x="198" y="1594"/>
                  <a:pt x="198" y="1622"/>
                </a:cubicBezTo>
                <a:cubicBezTo>
                  <a:pt x="198" y="1624"/>
                  <a:pt x="198" y="1625"/>
                  <a:pt x="198" y="1625"/>
                </a:cubicBezTo>
                <a:cubicBezTo>
                  <a:pt x="198" y="1625"/>
                  <a:pt x="198" y="1625"/>
                  <a:pt x="198" y="1625"/>
                </a:cubicBezTo>
                <a:cubicBezTo>
                  <a:pt x="198" y="1625"/>
                  <a:pt x="198" y="1625"/>
                  <a:pt x="198" y="1625"/>
                </a:cubicBezTo>
                <a:cubicBezTo>
                  <a:pt x="198" y="1625"/>
                  <a:pt x="198" y="1631"/>
                  <a:pt x="199" y="1641"/>
                </a:cubicBezTo>
                <a:lnTo>
                  <a:pt x="351" y="1629"/>
                </a:lnTo>
                <a:cubicBezTo>
                  <a:pt x="347" y="1575"/>
                  <a:pt x="331" y="1574"/>
                  <a:pt x="301" y="1570"/>
                </a:cubicBezTo>
                <a:cubicBezTo>
                  <a:pt x="297" y="1569"/>
                  <a:pt x="289" y="1568"/>
                  <a:pt x="288" y="1568"/>
                </a:cubicBezTo>
                <a:lnTo>
                  <a:pt x="287" y="1568"/>
                </a:lnTo>
                <a:lnTo>
                  <a:pt x="287" y="1568"/>
                </a:lnTo>
                <a:lnTo>
                  <a:pt x="286" y="1568"/>
                </a:lnTo>
                <a:cubicBezTo>
                  <a:pt x="281" y="1568"/>
                  <a:pt x="273" y="1568"/>
                  <a:pt x="270" y="1568"/>
                </a:cubicBezTo>
                <a:close/>
                <a:moveTo>
                  <a:pt x="366" y="1417"/>
                </a:moveTo>
                <a:lnTo>
                  <a:pt x="366" y="1435"/>
                </a:lnTo>
                <a:lnTo>
                  <a:pt x="305" y="1451"/>
                </a:lnTo>
                <a:lnTo>
                  <a:pt x="305" y="1501"/>
                </a:lnTo>
                <a:lnTo>
                  <a:pt x="365" y="1518"/>
                </a:lnTo>
                <a:lnTo>
                  <a:pt x="364" y="1546"/>
                </a:lnTo>
                <a:lnTo>
                  <a:pt x="167" y="1486"/>
                </a:lnTo>
                <a:lnTo>
                  <a:pt x="168" y="1463"/>
                </a:lnTo>
                <a:lnTo>
                  <a:pt x="343" y="1415"/>
                </a:lnTo>
                <a:lnTo>
                  <a:pt x="171" y="1396"/>
                </a:lnTo>
                <a:lnTo>
                  <a:pt x="174" y="1371"/>
                </a:lnTo>
                <a:lnTo>
                  <a:pt x="347" y="1389"/>
                </a:lnTo>
                <a:lnTo>
                  <a:pt x="357" y="1297"/>
                </a:lnTo>
                <a:lnTo>
                  <a:pt x="378" y="1299"/>
                </a:lnTo>
                <a:lnTo>
                  <a:pt x="366" y="1417"/>
                </a:lnTo>
                <a:close/>
                <a:moveTo>
                  <a:pt x="283" y="1456"/>
                </a:moveTo>
                <a:lnTo>
                  <a:pt x="213" y="1474"/>
                </a:lnTo>
                <a:lnTo>
                  <a:pt x="213" y="1476"/>
                </a:lnTo>
                <a:lnTo>
                  <a:pt x="282" y="1495"/>
                </a:lnTo>
                <a:lnTo>
                  <a:pt x="283" y="1456"/>
                </a:lnTo>
                <a:close/>
                <a:moveTo>
                  <a:pt x="393" y="1232"/>
                </a:moveTo>
                <a:lnTo>
                  <a:pt x="387" y="1258"/>
                </a:lnTo>
                <a:lnTo>
                  <a:pt x="196" y="1214"/>
                </a:lnTo>
                <a:lnTo>
                  <a:pt x="202" y="1189"/>
                </a:lnTo>
                <a:lnTo>
                  <a:pt x="393" y="1232"/>
                </a:lnTo>
                <a:close/>
                <a:moveTo>
                  <a:pt x="436" y="1075"/>
                </a:moveTo>
                <a:lnTo>
                  <a:pt x="432" y="1090"/>
                </a:lnTo>
                <a:lnTo>
                  <a:pt x="369" y="1087"/>
                </a:lnTo>
                <a:lnTo>
                  <a:pt x="354" y="1135"/>
                </a:lnTo>
                <a:lnTo>
                  <a:pt x="407" y="1168"/>
                </a:lnTo>
                <a:lnTo>
                  <a:pt x="400" y="1195"/>
                </a:lnTo>
                <a:lnTo>
                  <a:pt x="227" y="1082"/>
                </a:lnTo>
                <a:lnTo>
                  <a:pt x="234" y="1060"/>
                </a:lnTo>
                <a:lnTo>
                  <a:pt x="408" y="1063"/>
                </a:lnTo>
                <a:lnTo>
                  <a:pt x="257" y="999"/>
                </a:lnTo>
                <a:lnTo>
                  <a:pt x="267" y="973"/>
                </a:lnTo>
                <a:lnTo>
                  <a:pt x="423" y="970"/>
                </a:lnTo>
                <a:lnTo>
                  <a:pt x="423" y="969"/>
                </a:lnTo>
                <a:lnTo>
                  <a:pt x="292" y="914"/>
                </a:lnTo>
                <a:lnTo>
                  <a:pt x="303" y="890"/>
                </a:lnTo>
                <a:lnTo>
                  <a:pt x="483" y="965"/>
                </a:lnTo>
                <a:lnTo>
                  <a:pt x="471" y="992"/>
                </a:lnTo>
                <a:lnTo>
                  <a:pt x="317" y="995"/>
                </a:lnTo>
                <a:lnTo>
                  <a:pt x="316" y="996"/>
                </a:lnTo>
                <a:lnTo>
                  <a:pt x="447" y="1051"/>
                </a:lnTo>
                <a:lnTo>
                  <a:pt x="437" y="1075"/>
                </a:lnTo>
                <a:lnTo>
                  <a:pt x="436" y="1075"/>
                </a:lnTo>
                <a:close/>
                <a:moveTo>
                  <a:pt x="347" y="1087"/>
                </a:moveTo>
                <a:lnTo>
                  <a:pt x="274" y="1084"/>
                </a:lnTo>
                <a:lnTo>
                  <a:pt x="274" y="1086"/>
                </a:lnTo>
                <a:lnTo>
                  <a:pt x="335" y="1124"/>
                </a:lnTo>
                <a:lnTo>
                  <a:pt x="347" y="1087"/>
                </a:lnTo>
                <a:close/>
                <a:moveTo>
                  <a:pt x="560" y="733"/>
                </a:moveTo>
                <a:cubicBezTo>
                  <a:pt x="579" y="746"/>
                  <a:pt x="589" y="764"/>
                  <a:pt x="589" y="779"/>
                </a:cubicBezTo>
                <a:cubicBezTo>
                  <a:pt x="590" y="807"/>
                  <a:pt x="554" y="847"/>
                  <a:pt x="533" y="845"/>
                </a:cubicBezTo>
                <a:lnTo>
                  <a:pt x="532" y="845"/>
                </a:lnTo>
                <a:lnTo>
                  <a:pt x="531" y="844"/>
                </a:lnTo>
                <a:lnTo>
                  <a:pt x="529" y="844"/>
                </a:lnTo>
                <a:lnTo>
                  <a:pt x="529" y="844"/>
                </a:lnTo>
                <a:cubicBezTo>
                  <a:pt x="517" y="845"/>
                  <a:pt x="502" y="838"/>
                  <a:pt x="492" y="831"/>
                </a:cubicBezTo>
                <a:lnTo>
                  <a:pt x="379" y="751"/>
                </a:lnTo>
                <a:lnTo>
                  <a:pt x="394" y="730"/>
                </a:lnTo>
                <a:lnTo>
                  <a:pt x="507" y="809"/>
                </a:lnTo>
                <a:cubicBezTo>
                  <a:pt x="516" y="816"/>
                  <a:pt x="526" y="819"/>
                  <a:pt x="531" y="819"/>
                </a:cubicBezTo>
                <a:lnTo>
                  <a:pt x="532" y="819"/>
                </a:lnTo>
                <a:lnTo>
                  <a:pt x="532" y="819"/>
                </a:lnTo>
                <a:lnTo>
                  <a:pt x="533" y="819"/>
                </a:lnTo>
                <a:cubicBezTo>
                  <a:pt x="548" y="819"/>
                  <a:pt x="565" y="797"/>
                  <a:pt x="564" y="786"/>
                </a:cubicBezTo>
                <a:lnTo>
                  <a:pt x="564" y="785"/>
                </a:lnTo>
                <a:lnTo>
                  <a:pt x="564" y="785"/>
                </a:lnTo>
                <a:lnTo>
                  <a:pt x="564" y="784"/>
                </a:lnTo>
                <a:lnTo>
                  <a:pt x="564" y="784"/>
                </a:lnTo>
                <a:lnTo>
                  <a:pt x="564" y="783"/>
                </a:lnTo>
                <a:lnTo>
                  <a:pt x="564" y="783"/>
                </a:lnTo>
                <a:cubicBezTo>
                  <a:pt x="564" y="773"/>
                  <a:pt x="556" y="762"/>
                  <a:pt x="545" y="755"/>
                </a:cubicBezTo>
                <a:lnTo>
                  <a:pt x="432" y="675"/>
                </a:lnTo>
                <a:lnTo>
                  <a:pt x="447" y="654"/>
                </a:lnTo>
                <a:lnTo>
                  <a:pt x="560" y="733"/>
                </a:lnTo>
                <a:close/>
                <a:moveTo>
                  <a:pt x="683" y="679"/>
                </a:moveTo>
                <a:lnTo>
                  <a:pt x="664" y="700"/>
                </a:lnTo>
                <a:lnTo>
                  <a:pt x="516" y="654"/>
                </a:lnTo>
                <a:lnTo>
                  <a:pt x="515" y="655"/>
                </a:lnTo>
                <a:lnTo>
                  <a:pt x="622" y="748"/>
                </a:lnTo>
                <a:lnTo>
                  <a:pt x="605" y="768"/>
                </a:lnTo>
                <a:lnTo>
                  <a:pt x="457" y="639"/>
                </a:lnTo>
                <a:lnTo>
                  <a:pt x="476" y="618"/>
                </a:lnTo>
                <a:lnTo>
                  <a:pt x="624" y="664"/>
                </a:lnTo>
                <a:lnTo>
                  <a:pt x="625" y="663"/>
                </a:lnTo>
                <a:lnTo>
                  <a:pt x="518" y="570"/>
                </a:lnTo>
                <a:lnTo>
                  <a:pt x="536" y="550"/>
                </a:lnTo>
                <a:lnTo>
                  <a:pt x="683" y="679"/>
                </a:lnTo>
                <a:close/>
                <a:moveTo>
                  <a:pt x="735" y="630"/>
                </a:moveTo>
                <a:lnTo>
                  <a:pt x="716" y="648"/>
                </a:lnTo>
                <a:lnTo>
                  <a:pt x="583" y="503"/>
                </a:lnTo>
                <a:lnTo>
                  <a:pt x="603" y="486"/>
                </a:lnTo>
                <a:lnTo>
                  <a:pt x="735" y="630"/>
                </a:lnTo>
                <a:close/>
                <a:moveTo>
                  <a:pt x="756" y="368"/>
                </a:moveTo>
                <a:lnTo>
                  <a:pt x="826" y="562"/>
                </a:lnTo>
                <a:lnTo>
                  <a:pt x="808" y="575"/>
                </a:lnTo>
                <a:lnTo>
                  <a:pt x="645" y="449"/>
                </a:lnTo>
                <a:lnTo>
                  <a:pt x="667" y="432"/>
                </a:lnTo>
                <a:lnTo>
                  <a:pt x="787" y="530"/>
                </a:lnTo>
                <a:lnTo>
                  <a:pt x="789" y="529"/>
                </a:lnTo>
                <a:lnTo>
                  <a:pt x="733" y="384"/>
                </a:lnTo>
                <a:lnTo>
                  <a:pt x="756" y="368"/>
                </a:lnTo>
                <a:close/>
                <a:moveTo>
                  <a:pt x="967" y="475"/>
                </a:moveTo>
                <a:lnTo>
                  <a:pt x="865" y="532"/>
                </a:lnTo>
                <a:lnTo>
                  <a:pt x="771" y="360"/>
                </a:lnTo>
                <a:lnTo>
                  <a:pt x="867" y="307"/>
                </a:lnTo>
                <a:lnTo>
                  <a:pt x="878" y="326"/>
                </a:lnTo>
                <a:lnTo>
                  <a:pt x="804" y="367"/>
                </a:lnTo>
                <a:lnTo>
                  <a:pt x="834" y="420"/>
                </a:lnTo>
                <a:lnTo>
                  <a:pt x="901" y="382"/>
                </a:lnTo>
                <a:lnTo>
                  <a:pt x="912" y="401"/>
                </a:lnTo>
                <a:lnTo>
                  <a:pt x="844" y="439"/>
                </a:lnTo>
                <a:lnTo>
                  <a:pt x="878" y="500"/>
                </a:lnTo>
                <a:lnTo>
                  <a:pt x="955" y="457"/>
                </a:lnTo>
                <a:lnTo>
                  <a:pt x="892" y="294"/>
                </a:lnTo>
                <a:cubicBezTo>
                  <a:pt x="953" y="271"/>
                  <a:pt x="967" y="266"/>
                  <a:pt x="967" y="266"/>
                </a:cubicBezTo>
                <a:lnTo>
                  <a:pt x="968" y="266"/>
                </a:lnTo>
                <a:cubicBezTo>
                  <a:pt x="968" y="267"/>
                  <a:pt x="966" y="268"/>
                  <a:pt x="965" y="268"/>
                </a:cubicBezTo>
                <a:cubicBezTo>
                  <a:pt x="964" y="269"/>
                  <a:pt x="963" y="270"/>
                  <a:pt x="963" y="270"/>
                </a:cubicBezTo>
                <a:lnTo>
                  <a:pt x="963" y="271"/>
                </a:lnTo>
                <a:lnTo>
                  <a:pt x="963" y="271"/>
                </a:lnTo>
                <a:cubicBezTo>
                  <a:pt x="963" y="271"/>
                  <a:pt x="970" y="269"/>
                  <a:pt x="975" y="268"/>
                </a:cubicBezTo>
                <a:lnTo>
                  <a:pt x="977" y="267"/>
                </a:lnTo>
                <a:lnTo>
                  <a:pt x="978" y="267"/>
                </a:lnTo>
                <a:lnTo>
                  <a:pt x="979" y="267"/>
                </a:lnTo>
                <a:lnTo>
                  <a:pt x="981" y="267"/>
                </a:lnTo>
                <a:cubicBezTo>
                  <a:pt x="1008" y="266"/>
                  <a:pt x="1029" y="305"/>
                  <a:pt x="1028" y="324"/>
                </a:cubicBezTo>
                <a:lnTo>
                  <a:pt x="1028" y="325"/>
                </a:lnTo>
                <a:lnTo>
                  <a:pt x="1028" y="327"/>
                </a:lnTo>
                <a:lnTo>
                  <a:pt x="1028" y="327"/>
                </a:lnTo>
                <a:lnTo>
                  <a:pt x="1028" y="328"/>
                </a:lnTo>
                <a:cubicBezTo>
                  <a:pt x="1028" y="342"/>
                  <a:pt x="1016" y="360"/>
                  <a:pt x="1007" y="366"/>
                </a:cubicBezTo>
                <a:lnTo>
                  <a:pt x="1079" y="432"/>
                </a:lnTo>
                <a:lnTo>
                  <a:pt x="1053" y="442"/>
                </a:lnTo>
                <a:lnTo>
                  <a:pt x="984" y="378"/>
                </a:lnTo>
                <a:lnTo>
                  <a:pt x="956" y="388"/>
                </a:lnTo>
                <a:lnTo>
                  <a:pt x="987" y="467"/>
                </a:lnTo>
                <a:lnTo>
                  <a:pt x="967" y="475"/>
                </a:lnTo>
                <a:lnTo>
                  <a:pt x="967" y="475"/>
                </a:lnTo>
                <a:close/>
                <a:moveTo>
                  <a:pt x="999" y="313"/>
                </a:moveTo>
                <a:cubicBezTo>
                  <a:pt x="993" y="298"/>
                  <a:pt x="979" y="291"/>
                  <a:pt x="971" y="291"/>
                </a:cubicBezTo>
                <a:lnTo>
                  <a:pt x="971" y="291"/>
                </a:lnTo>
                <a:lnTo>
                  <a:pt x="970" y="291"/>
                </a:lnTo>
                <a:lnTo>
                  <a:pt x="970" y="291"/>
                </a:lnTo>
                <a:lnTo>
                  <a:pt x="969" y="291"/>
                </a:lnTo>
                <a:cubicBezTo>
                  <a:pt x="965" y="292"/>
                  <a:pt x="963" y="293"/>
                  <a:pt x="963" y="293"/>
                </a:cubicBezTo>
                <a:lnTo>
                  <a:pt x="962" y="293"/>
                </a:lnTo>
                <a:lnTo>
                  <a:pt x="962" y="293"/>
                </a:lnTo>
                <a:lnTo>
                  <a:pt x="962" y="292"/>
                </a:lnTo>
                <a:lnTo>
                  <a:pt x="962" y="292"/>
                </a:lnTo>
                <a:lnTo>
                  <a:pt x="961" y="292"/>
                </a:lnTo>
                <a:cubicBezTo>
                  <a:pt x="962" y="291"/>
                  <a:pt x="950" y="296"/>
                  <a:pt x="924" y="305"/>
                </a:cubicBezTo>
                <a:lnTo>
                  <a:pt x="949" y="368"/>
                </a:lnTo>
                <a:cubicBezTo>
                  <a:pt x="994" y="351"/>
                  <a:pt x="1001" y="345"/>
                  <a:pt x="1000" y="342"/>
                </a:cubicBezTo>
                <a:cubicBezTo>
                  <a:pt x="1000" y="341"/>
                  <a:pt x="999" y="339"/>
                  <a:pt x="999" y="339"/>
                </a:cubicBezTo>
                <a:cubicBezTo>
                  <a:pt x="998" y="338"/>
                  <a:pt x="997" y="336"/>
                  <a:pt x="997" y="336"/>
                </a:cubicBezTo>
                <a:cubicBezTo>
                  <a:pt x="997" y="334"/>
                  <a:pt x="1000" y="330"/>
                  <a:pt x="1002" y="328"/>
                </a:cubicBezTo>
                <a:lnTo>
                  <a:pt x="1002" y="328"/>
                </a:lnTo>
                <a:cubicBezTo>
                  <a:pt x="1002" y="324"/>
                  <a:pt x="1000" y="317"/>
                  <a:pt x="999" y="313"/>
                </a:cubicBezTo>
                <a:close/>
                <a:moveTo>
                  <a:pt x="1173" y="352"/>
                </a:moveTo>
                <a:cubicBezTo>
                  <a:pt x="1175" y="357"/>
                  <a:pt x="1175" y="364"/>
                  <a:pt x="1175" y="368"/>
                </a:cubicBezTo>
                <a:lnTo>
                  <a:pt x="1175" y="368"/>
                </a:lnTo>
                <a:lnTo>
                  <a:pt x="1175" y="368"/>
                </a:lnTo>
                <a:lnTo>
                  <a:pt x="1175" y="370"/>
                </a:lnTo>
                <a:lnTo>
                  <a:pt x="1175" y="371"/>
                </a:lnTo>
                <a:cubicBezTo>
                  <a:pt x="1176" y="402"/>
                  <a:pt x="1139" y="425"/>
                  <a:pt x="1107" y="424"/>
                </a:cubicBezTo>
                <a:cubicBezTo>
                  <a:pt x="1079" y="421"/>
                  <a:pt x="1061" y="412"/>
                  <a:pt x="1053" y="375"/>
                </a:cubicBezTo>
                <a:lnTo>
                  <a:pt x="1079" y="368"/>
                </a:lnTo>
                <a:cubicBezTo>
                  <a:pt x="1084" y="397"/>
                  <a:pt x="1097" y="399"/>
                  <a:pt x="1107" y="400"/>
                </a:cubicBezTo>
                <a:cubicBezTo>
                  <a:pt x="1109" y="401"/>
                  <a:pt x="1112" y="402"/>
                  <a:pt x="1113" y="402"/>
                </a:cubicBezTo>
                <a:lnTo>
                  <a:pt x="1114" y="402"/>
                </a:lnTo>
                <a:lnTo>
                  <a:pt x="1115" y="402"/>
                </a:lnTo>
                <a:cubicBezTo>
                  <a:pt x="1132" y="402"/>
                  <a:pt x="1151" y="385"/>
                  <a:pt x="1150" y="373"/>
                </a:cubicBezTo>
                <a:lnTo>
                  <a:pt x="1150" y="372"/>
                </a:lnTo>
                <a:lnTo>
                  <a:pt x="1150" y="371"/>
                </a:lnTo>
                <a:lnTo>
                  <a:pt x="1150" y="371"/>
                </a:lnTo>
                <a:lnTo>
                  <a:pt x="1150" y="370"/>
                </a:lnTo>
                <a:lnTo>
                  <a:pt x="1150" y="369"/>
                </a:lnTo>
                <a:cubicBezTo>
                  <a:pt x="1151" y="344"/>
                  <a:pt x="1119" y="333"/>
                  <a:pt x="1099" y="332"/>
                </a:cubicBezTo>
                <a:cubicBezTo>
                  <a:pt x="1057" y="328"/>
                  <a:pt x="1036" y="311"/>
                  <a:pt x="1035" y="279"/>
                </a:cubicBezTo>
                <a:cubicBezTo>
                  <a:pt x="1035" y="248"/>
                  <a:pt x="1065" y="224"/>
                  <a:pt x="1098" y="226"/>
                </a:cubicBezTo>
                <a:cubicBezTo>
                  <a:pt x="1125" y="225"/>
                  <a:pt x="1143" y="251"/>
                  <a:pt x="1147" y="268"/>
                </a:cubicBezTo>
                <a:lnTo>
                  <a:pt x="1121" y="275"/>
                </a:lnTo>
                <a:cubicBezTo>
                  <a:pt x="1119" y="260"/>
                  <a:pt x="1104" y="249"/>
                  <a:pt x="1094" y="249"/>
                </a:cubicBezTo>
                <a:lnTo>
                  <a:pt x="1094" y="249"/>
                </a:lnTo>
                <a:lnTo>
                  <a:pt x="1093" y="249"/>
                </a:lnTo>
                <a:lnTo>
                  <a:pt x="1092" y="249"/>
                </a:lnTo>
                <a:lnTo>
                  <a:pt x="1092" y="249"/>
                </a:lnTo>
                <a:cubicBezTo>
                  <a:pt x="1076" y="248"/>
                  <a:pt x="1060" y="263"/>
                  <a:pt x="1061" y="273"/>
                </a:cubicBezTo>
                <a:lnTo>
                  <a:pt x="1061" y="274"/>
                </a:lnTo>
                <a:lnTo>
                  <a:pt x="1061" y="274"/>
                </a:lnTo>
                <a:lnTo>
                  <a:pt x="1061" y="275"/>
                </a:lnTo>
                <a:lnTo>
                  <a:pt x="1061" y="276"/>
                </a:lnTo>
                <a:cubicBezTo>
                  <a:pt x="1062" y="301"/>
                  <a:pt x="1080" y="306"/>
                  <a:pt x="1108" y="309"/>
                </a:cubicBezTo>
                <a:cubicBezTo>
                  <a:pt x="1143" y="313"/>
                  <a:pt x="1169" y="330"/>
                  <a:pt x="1173" y="352"/>
                </a:cubicBezTo>
                <a:close/>
                <a:moveTo>
                  <a:pt x="1256" y="395"/>
                </a:moveTo>
                <a:lnTo>
                  <a:pt x="1230" y="400"/>
                </a:lnTo>
                <a:lnTo>
                  <a:pt x="1200" y="206"/>
                </a:lnTo>
                <a:lnTo>
                  <a:pt x="1227" y="202"/>
                </a:lnTo>
                <a:lnTo>
                  <a:pt x="1256" y="395"/>
                </a:lnTo>
                <a:close/>
                <a:moveTo>
                  <a:pt x="1416" y="218"/>
                </a:moveTo>
                <a:lnTo>
                  <a:pt x="1371" y="218"/>
                </a:lnTo>
                <a:lnTo>
                  <a:pt x="1369" y="391"/>
                </a:lnTo>
                <a:lnTo>
                  <a:pt x="1342" y="391"/>
                </a:lnTo>
                <a:lnTo>
                  <a:pt x="1344" y="217"/>
                </a:lnTo>
                <a:lnTo>
                  <a:pt x="1299" y="217"/>
                </a:lnTo>
                <a:lnTo>
                  <a:pt x="1299" y="195"/>
                </a:lnTo>
                <a:lnTo>
                  <a:pt x="1417" y="196"/>
                </a:lnTo>
                <a:lnTo>
                  <a:pt x="1416" y="218"/>
                </a:lnTo>
                <a:close/>
                <a:moveTo>
                  <a:pt x="1564" y="216"/>
                </a:moveTo>
                <a:lnTo>
                  <a:pt x="1496" y="315"/>
                </a:lnTo>
                <a:lnTo>
                  <a:pt x="1483" y="402"/>
                </a:lnTo>
                <a:lnTo>
                  <a:pt x="1457" y="399"/>
                </a:lnTo>
                <a:lnTo>
                  <a:pt x="1470" y="312"/>
                </a:lnTo>
                <a:lnTo>
                  <a:pt x="1432" y="197"/>
                </a:lnTo>
                <a:lnTo>
                  <a:pt x="1458" y="201"/>
                </a:lnTo>
                <a:lnTo>
                  <a:pt x="1485" y="289"/>
                </a:lnTo>
                <a:lnTo>
                  <a:pt x="1487" y="289"/>
                </a:lnTo>
                <a:lnTo>
                  <a:pt x="1538" y="212"/>
                </a:lnTo>
                <a:lnTo>
                  <a:pt x="1564" y="216"/>
                </a:lnTo>
                <a:close/>
                <a:moveTo>
                  <a:pt x="1789" y="396"/>
                </a:moveTo>
                <a:cubicBezTo>
                  <a:pt x="1768" y="448"/>
                  <a:pt x="1739" y="470"/>
                  <a:pt x="1716" y="469"/>
                </a:cubicBezTo>
                <a:cubicBezTo>
                  <a:pt x="1685" y="471"/>
                  <a:pt x="1655" y="443"/>
                  <a:pt x="1656" y="413"/>
                </a:cubicBezTo>
                <a:cubicBezTo>
                  <a:pt x="1653" y="361"/>
                  <a:pt x="1708" y="267"/>
                  <a:pt x="1739" y="273"/>
                </a:cubicBezTo>
                <a:lnTo>
                  <a:pt x="1741" y="273"/>
                </a:lnTo>
                <a:lnTo>
                  <a:pt x="1743" y="273"/>
                </a:lnTo>
                <a:lnTo>
                  <a:pt x="1744" y="274"/>
                </a:lnTo>
                <a:lnTo>
                  <a:pt x="1746" y="274"/>
                </a:lnTo>
                <a:cubicBezTo>
                  <a:pt x="1777" y="274"/>
                  <a:pt x="1806" y="301"/>
                  <a:pt x="1805" y="329"/>
                </a:cubicBezTo>
                <a:lnTo>
                  <a:pt x="1805" y="331"/>
                </a:lnTo>
                <a:lnTo>
                  <a:pt x="1805" y="332"/>
                </a:lnTo>
                <a:lnTo>
                  <a:pt x="1805" y="333"/>
                </a:lnTo>
                <a:lnTo>
                  <a:pt x="1805" y="334"/>
                </a:lnTo>
                <a:cubicBezTo>
                  <a:pt x="1806" y="350"/>
                  <a:pt x="1797" y="376"/>
                  <a:pt x="1789" y="396"/>
                </a:cubicBezTo>
                <a:close/>
                <a:moveTo>
                  <a:pt x="1763" y="385"/>
                </a:moveTo>
                <a:cubicBezTo>
                  <a:pt x="1774" y="361"/>
                  <a:pt x="1780" y="340"/>
                  <a:pt x="1779" y="330"/>
                </a:cubicBezTo>
                <a:lnTo>
                  <a:pt x="1779" y="330"/>
                </a:lnTo>
                <a:lnTo>
                  <a:pt x="1779" y="329"/>
                </a:lnTo>
                <a:cubicBezTo>
                  <a:pt x="1780" y="310"/>
                  <a:pt x="1762" y="297"/>
                  <a:pt x="1752" y="297"/>
                </a:cubicBezTo>
                <a:lnTo>
                  <a:pt x="1752" y="297"/>
                </a:lnTo>
                <a:lnTo>
                  <a:pt x="1751" y="297"/>
                </a:lnTo>
                <a:lnTo>
                  <a:pt x="1751" y="297"/>
                </a:lnTo>
                <a:lnTo>
                  <a:pt x="1750" y="297"/>
                </a:lnTo>
                <a:lnTo>
                  <a:pt x="1749" y="296"/>
                </a:lnTo>
                <a:lnTo>
                  <a:pt x="1748" y="296"/>
                </a:lnTo>
                <a:lnTo>
                  <a:pt x="1747" y="295"/>
                </a:lnTo>
                <a:lnTo>
                  <a:pt x="1746" y="295"/>
                </a:lnTo>
                <a:lnTo>
                  <a:pt x="1745" y="295"/>
                </a:lnTo>
                <a:cubicBezTo>
                  <a:pt x="1723" y="293"/>
                  <a:pt x="1681" y="382"/>
                  <a:pt x="1681" y="413"/>
                </a:cubicBezTo>
                <a:cubicBezTo>
                  <a:pt x="1681" y="433"/>
                  <a:pt x="1698" y="447"/>
                  <a:pt x="1708" y="446"/>
                </a:cubicBezTo>
                <a:lnTo>
                  <a:pt x="1709" y="446"/>
                </a:lnTo>
                <a:lnTo>
                  <a:pt x="1710" y="446"/>
                </a:lnTo>
                <a:lnTo>
                  <a:pt x="1710" y="446"/>
                </a:lnTo>
                <a:lnTo>
                  <a:pt x="1711" y="446"/>
                </a:lnTo>
                <a:lnTo>
                  <a:pt x="1712" y="446"/>
                </a:lnTo>
                <a:cubicBezTo>
                  <a:pt x="1726" y="448"/>
                  <a:pt x="1746" y="428"/>
                  <a:pt x="1763" y="385"/>
                </a:cubicBezTo>
                <a:close/>
                <a:moveTo>
                  <a:pt x="1937" y="393"/>
                </a:moveTo>
                <a:lnTo>
                  <a:pt x="1855" y="346"/>
                </a:lnTo>
                <a:lnTo>
                  <a:pt x="1823" y="402"/>
                </a:lnTo>
                <a:lnTo>
                  <a:pt x="1885" y="437"/>
                </a:lnTo>
                <a:lnTo>
                  <a:pt x="1874" y="456"/>
                </a:lnTo>
                <a:lnTo>
                  <a:pt x="1813" y="421"/>
                </a:lnTo>
                <a:lnTo>
                  <a:pt x="1768" y="497"/>
                </a:lnTo>
                <a:lnTo>
                  <a:pt x="1745" y="483"/>
                </a:lnTo>
                <a:lnTo>
                  <a:pt x="1844" y="314"/>
                </a:lnTo>
                <a:lnTo>
                  <a:pt x="1948" y="375"/>
                </a:lnTo>
                <a:lnTo>
                  <a:pt x="1937" y="393"/>
                </a:lnTo>
                <a:close/>
                <a:moveTo>
                  <a:pt x="2144" y="565"/>
                </a:moveTo>
                <a:lnTo>
                  <a:pt x="2110" y="534"/>
                </a:lnTo>
                <a:lnTo>
                  <a:pt x="1991" y="661"/>
                </a:lnTo>
                <a:lnTo>
                  <a:pt x="1972" y="642"/>
                </a:lnTo>
                <a:lnTo>
                  <a:pt x="2091" y="516"/>
                </a:lnTo>
                <a:lnTo>
                  <a:pt x="2058" y="484"/>
                </a:lnTo>
                <a:lnTo>
                  <a:pt x="2073" y="469"/>
                </a:lnTo>
                <a:lnTo>
                  <a:pt x="2159" y="550"/>
                </a:lnTo>
                <a:lnTo>
                  <a:pt x="2144" y="565"/>
                </a:lnTo>
                <a:close/>
                <a:moveTo>
                  <a:pt x="2100" y="783"/>
                </a:moveTo>
                <a:lnTo>
                  <a:pt x="2025" y="694"/>
                </a:lnTo>
                <a:lnTo>
                  <a:pt x="2175" y="567"/>
                </a:lnTo>
                <a:lnTo>
                  <a:pt x="2246" y="652"/>
                </a:lnTo>
                <a:lnTo>
                  <a:pt x="2230" y="666"/>
                </a:lnTo>
                <a:lnTo>
                  <a:pt x="2175" y="602"/>
                </a:lnTo>
                <a:lnTo>
                  <a:pt x="2129" y="641"/>
                </a:lnTo>
                <a:lnTo>
                  <a:pt x="2179" y="700"/>
                </a:lnTo>
                <a:lnTo>
                  <a:pt x="2163" y="714"/>
                </a:lnTo>
                <a:lnTo>
                  <a:pt x="2112" y="655"/>
                </a:lnTo>
                <a:lnTo>
                  <a:pt x="2059" y="700"/>
                </a:lnTo>
                <a:lnTo>
                  <a:pt x="2117" y="769"/>
                </a:lnTo>
                <a:lnTo>
                  <a:pt x="2100" y="783"/>
                </a:lnTo>
                <a:close/>
                <a:moveTo>
                  <a:pt x="2232" y="840"/>
                </a:moveTo>
                <a:cubicBezTo>
                  <a:pt x="2211" y="853"/>
                  <a:pt x="2190" y="859"/>
                  <a:pt x="2179" y="859"/>
                </a:cubicBezTo>
                <a:lnTo>
                  <a:pt x="2178" y="859"/>
                </a:lnTo>
                <a:cubicBezTo>
                  <a:pt x="2147" y="860"/>
                  <a:pt x="2122" y="831"/>
                  <a:pt x="2122" y="802"/>
                </a:cubicBezTo>
                <a:lnTo>
                  <a:pt x="2122" y="800"/>
                </a:lnTo>
                <a:lnTo>
                  <a:pt x="2121" y="798"/>
                </a:lnTo>
                <a:lnTo>
                  <a:pt x="2121" y="796"/>
                </a:lnTo>
                <a:lnTo>
                  <a:pt x="2121" y="795"/>
                </a:lnTo>
                <a:cubicBezTo>
                  <a:pt x="2119" y="756"/>
                  <a:pt x="2208" y="696"/>
                  <a:pt x="2248" y="699"/>
                </a:cubicBezTo>
                <a:lnTo>
                  <a:pt x="2250" y="698"/>
                </a:lnTo>
                <a:lnTo>
                  <a:pt x="2251" y="698"/>
                </a:lnTo>
                <a:cubicBezTo>
                  <a:pt x="2287" y="698"/>
                  <a:pt x="2309" y="732"/>
                  <a:pt x="2309" y="752"/>
                </a:cubicBezTo>
                <a:lnTo>
                  <a:pt x="2309" y="753"/>
                </a:lnTo>
                <a:lnTo>
                  <a:pt x="2309" y="754"/>
                </a:lnTo>
                <a:lnTo>
                  <a:pt x="2309" y="755"/>
                </a:lnTo>
                <a:lnTo>
                  <a:pt x="2309" y="756"/>
                </a:lnTo>
                <a:cubicBezTo>
                  <a:pt x="2309" y="777"/>
                  <a:pt x="2293" y="800"/>
                  <a:pt x="2271" y="812"/>
                </a:cubicBezTo>
                <a:lnTo>
                  <a:pt x="2257" y="791"/>
                </a:lnTo>
                <a:cubicBezTo>
                  <a:pt x="2277" y="778"/>
                  <a:pt x="2287" y="763"/>
                  <a:pt x="2286" y="753"/>
                </a:cubicBezTo>
                <a:lnTo>
                  <a:pt x="2286" y="752"/>
                </a:lnTo>
                <a:lnTo>
                  <a:pt x="2286" y="751"/>
                </a:lnTo>
                <a:cubicBezTo>
                  <a:pt x="2287" y="738"/>
                  <a:pt x="2271" y="722"/>
                  <a:pt x="2256" y="722"/>
                </a:cubicBezTo>
                <a:lnTo>
                  <a:pt x="2255" y="722"/>
                </a:lnTo>
                <a:lnTo>
                  <a:pt x="2254" y="722"/>
                </a:lnTo>
                <a:lnTo>
                  <a:pt x="2253" y="723"/>
                </a:lnTo>
                <a:lnTo>
                  <a:pt x="2251" y="722"/>
                </a:lnTo>
                <a:cubicBezTo>
                  <a:pt x="2218" y="722"/>
                  <a:pt x="2142" y="780"/>
                  <a:pt x="2144" y="800"/>
                </a:cubicBezTo>
                <a:lnTo>
                  <a:pt x="2144" y="801"/>
                </a:lnTo>
                <a:lnTo>
                  <a:pt x="2144" y="803"/>
                </a:lnTo>
                <a:lnTo>
                  <a:pt x="2144" y="803"/>
                </a:lnTo>
                <a:lnTo>
                  <a:pt x="2145" y="804"/>
                </a:lnTo>
                <a:lnTo>
                  <a:pt x="2145" y="805"/>
                </a:lnTo>
                <a:lnTo>
                  <a:pt x="2145" y="806"/>
                </a:lnTo>
                <a:lnTo>
                  <a:pt x="2145" y="807"/>
                </a:lnTo>
                <a:cubicBezTo>
                  <a:pt x="2145" y="823"/>
                  <a:pt x="2161" y="835"/>
                  <a:pt x="2175" y="835"/>
                </a:cubicBezTo>
                <a:lnTo>
                  <a:pt x="2176" y="835"/>
                </a:lnTo>
                <a:lnTo>
                  <a:pt x="2177" y="835"/>
                </a:lnTo>
                <a:cubicBezTo>
                  <a:pt x="2186" y="835"/>
                  <a:pt x="2203" y="827"/>
                  <a:pt x="2217" y="818"/>
                </a:cubicBezTo>
                <a:lnTo>
                  <a:pt x="2232" y="840"/>
                </a:lnTo>
                <a:close/>
                <a:moveTo>
                  <a:pt x="2219" y="982"/>
                </a:moveTo>
                <a:lnTo>
                  <a:pt x="2207" y="958"/>
                </a:lnTo>
                <a:lnTo>
                  <a:pt x="2288" y="915"/>
                </a:lnTo>
                <a:lnTo>
                  <a:pt x="2257" y="858"/>
                </a:lnTo>
                <a:lnTo>
                  <a:pt x="2176" y="901"/>
                </a:lnTo>
                <a:lnTo>
                  <a:pt x="2164" y="877"/>
                </a:lnTo>
                <a:lnTo>
                  <a:pt x="2337" y="786"/>
                </a:lnTo>
                <a:lnTo>
                  <a:pt x="2349" y="809"/>
                </a:lnTo>
                <a:lnTo>
                  <a:pt x="2276" y="848"/>
                </a:lnTo>
                <a:lnTo>
                  <a:pt x="2307" y="905"/>
                </a:lnTo>
                <a:lnTo>
                  <a:pt x="2380" y="867"/>
                </a:lnTo>
                <a:lnTo>
                  <a:pt x="2392" y="890"/>
                </a:lnTo>
                <a:lnTo>
                  <a:pt x="2233" y="974"/>
                </a:lnTo>
                <a:lnTo>
                  <a:pt x="2400" y="906"/>
                </a:lnTo>
                <a:lnTo>
                  <a:pt x="2411" y="933"/>
                </a:lnTo>
                <a:lnTo>
                  <a:pt x="2303" y="1044"/>
                </a:lnTo>
                <a:lnTo>
                  <a:pt x="2304" y="1046"/>
                </a:lnTo>
                <a:lnTo>
                  <a:pt x="2435" y="992"/>
                </a:lnTo>
                <a:lnTo>
                  <a:pt x="2445" y="1016"/>
                </a:lnTo>
                <a:lnTo>
                  <a:pt x="2264" y="1090"/>
                </a:lnTo>
                <a:lnTo>
                  <a:pt x="2253" y="1064"/>
                </a:lnTo>
                <a:lnTo>
                  <a:pt x="2361" y="952"/>
                </a:lnTo>
                <a:lnTo>
                  <a:pt x="2360" y="951"/>
                </a:lnTo>
                <a:lnTo>
                  <a:pt x="2229" y="1004"/>
                </a:lnTo>
                <a:lnTo>
                  <a:pt x="2219" y="981"/>
                </a:lnTo>
                <a:lnTo>
                  <a:pt x="2219" y="982"/>
                </a:lnTo>
                <a:close/>
                <a:moveTo>
                  <a:pt x="2392" y="1179"/>
                </a:moveTo>
                <a:cubicBezTo>
                  <a:pt x="2372" y="1186"/>
                  <a:pt x="2351" y="1189"/>
                  <a:pt x="2339" y="1189"/>
                </a:cubicBezTo>
                <a:lnTo>
                  <a:pt x="2339" y="1189"/>
                </a:lnTo>
                <a:lnTo>
                  <a:pt x="2338" y="1189"/>
                </a:lnTo>
                <a:lnTo>
                  <a:pt x="2336" y="1189"/>
                </a:lnTo>
                <a:cubicBezTo>
                  <a:pt x="2297" y="1190"/>
                  <a:pt x="2276" y="1158"/>
                  <a:pt x="2276" y="1130"/>
                </a:cubicBezTo>
                <a:lnTo>
                  <a:pt x="2275" y="1128"/>
                </a:lnTo>
                <a:lnTo>
                  <a:pt x="2275" y="1126"/>
                </a:lnTo>
                <a:lnTo>
                  <a:pt x="2275" y="1124"/>
                </a:lnTo>
                <a:lnTo>
                  <a:pt x="2274" y="1122"/>
                </a:lnTo>
                <a:cubicBezTo>
                  <a:pt x="2272" y="1085"/>
                  <a:pt x="2360" y="1048"/>
                  <a:pt x="2412" y="1048"/>
                </a:cubicBezTo>
                <a:cubicBezTo>
                  <a:pt x="2454" y="1047"/>
                  <a:pt x="2474" y="1082"/>
                  <a:pt x="2473" y="1111"/>
                </a:cubicBezTo>
                <a:cubicBezTo>
                  <a:pt x="2475" y="1140"/>
                  <a:pt x="2443" y="1166"/>
                  <a:pt x="2392" y="1179"/>
                </a:cubicBezTo>
                <a:close/>
                <a:moveTo>
                  <a:pt x="2385" y="1153"/>
                </a:moveTo>
                <a:cubicBezTo>
                  <a:pt x="2441" y="1138"/>
                  <a:pt x="2451" y="1119"/>
                  <a:pt x="2451" y="1105"/>
                </a:cubicBezTo>
                <a:lnTo>
                  <a:pt x="2451" y="1104"/>
                </a:lnTo>
                <a:lnTo>
                  <a:pt x="2451" y="1104"/>
                </a:lnTo>
                <a:lnTo>
                  <a:pt x="2451" y="1103"/>
                </a:lnTo>
                <a:lnTo>
                  <a:pt x="2451" y="1103"/>
                </a:lnTo>
                <a:cubicBezTo>
                  <a:pt x="2452" y="1090"/>
                  <a:pt x="2433" y="1074"/>
                  <a:pt x="2417" y="1074"/>
                </a:cubicBezTo>
                <a:lnTo>
                  <a:pt x="2416" y="1074"/>
                </a:lnTo>
                <a:lnTo>
                  <a:pt x="2415" y="1075"/>
                </a:lnTo>
                <a:lnTo>
                  <a:pt x="2414" y="1075"/>
                </a:lnTo>
                <a:cubicBezTo>
                  <a:pt x="2360" y="1077"/>
                  <a:pt x="2294" y="1111"/>
                  <a:pt x="2296" y="1128"/>
                </a:cubicBezTo>
                <a:cubicBezTo>
                  <a:pt x="2296" y="1130"/>
                  <a:pt x="2297" y="1134"/>
                  <a:pt x="2298" y="1134"/>
                </a:cubicBezTo>
                <a:lnTo>
                  <a:pt x="2298" y="1135"/>
                </a:lnTo>
                <a:lnTo>
                  <a:pt x="2298" y="1135"/>
                </a:lnTo>
                <a:lnTo>
                  <a:pt x="2298" y="1136"/>
                </a:lnTo>
                <a:lnTo>
                  <a:pt x="2298" y="1136"/>
                </a:lnTo>
                <a:cubicBezTo>
                  <a:pt x="2297" y="1148"/>
                  <a:pt x="2316" y="1163"/>
                  <a:pt x="2331" y="1163"/>
                </a:cubicBezTo>
                <a:lnTo>
                  <a:pt x="2332" y="1163"/>
                </a:lnTo>
                <a:lnTo>
                  <a:pt x="2333" y="1163"/>
                </a:lnTo>
                <a:lnTo>
                  <a:pt x="2334" y="1163"/>
                </a:lnTo>
                <a:lnTo>
                  <a:pt x="2334" y="1163"/>
                </a:lnTo>
                <a:lnTo>
                  <a:pt x="2335" y="1163"/>
                </a:lnTo>
                <a:cubicBezTo>
                  <a:pt x="2346" y="1163"/>
                  <a:pt x="2368" y="1158"/>
                  <a:pt x="2385" y="1153"/>
                </a:cubicBezTo>
                <a:close/>
                <a:moveTo>
                  <a:pt x="2320" y="1320"/>
                </a:moveTo>
                <a:lnTo>
                  <a:pt x="2297" y="1203"/>
                </a:lnTo>
                <a:lnTo>
                  <a:pt x="2490" y="1167"/>
                </a:lnTo>
                <a:lnTo>
                  <a:pt x="2495" y="1193"/>
                </a:lnTo>
                <a:lnTo>
                  <a:pt x="2324" y="1225"/>
                </a:lnTo>
                <a:lnTo>
                  <a:pt x="2341" y="1316"/>
                </a:lnTo>
                <a:lnTo>
                  <a:pt x="2320" y="1320"/>
                </a:lnTo>
                <a:close/>
                <a:moveTo>
                  <a:pt x="2429" y="1431"/>
                </a:moveTo>
                <a:cubicBezTo>
                  <a:pt x="2420" y="1432"/>
                  <a:pt x="2408" y="1432"/>
                  <a:pt x="2404" y="1432"/>
                </a:cubicBezTo>
                <a:lnTo>
                  <a:pt x="2404" y="1432"/>
                </a:lnTo>
                <a:lnTo>
                  <a:pt x="2403" y="1432"/>
                </a:lnTo>
                <a:lnTo>
                  <a:pt x="2400" y="1432"/>
                </a:lnTo>
                <a:cubicBezTo>
                  <a:pt x="2344" y="1434"/>
                  <a:pt x="2322" y="1403"/>
                  <a:pt x="2322" y="1371"/>
                </a:cubicBezTo>
                <a:lnTo>
                  <a:pt x="2322" y="1369"/>
                </a:lnTo>
                <a:lnTo>
                  <a:pt x="2322" y="1367"/>
                </a:lnTo>
                <a:cubicBezTo>
                  <a:pt x="2320" y="1328"/>
                  <a:pt x="2373" y="1303"/>
                  <a:pt x="2441" y="1303"/>
                </a:cubicBezTo>
                <a:lnTo>
                  <a:pt x="2444" y="1303"/>
                </a:lnTo>
                <a:cubicBezTo>
                  <a:pt x="2502" y="1302"/>
                  <a:pt x="2523" y="1335"/>
                  <a:pt x="2522" y="1368"/>
                </a:cubicBezTo>
                <a:cubicBezTo>
                  <a:pt x="2524" y="1403"/>
                  <a:pt x="2488" y="1427"/>
                  <a:pt x="2429" y="1431"/>
                </a:cubicBezTo>
                <a:close/>
                <a:moveTo>
                  <a:pt x="2426" y="1404"/>
                </a:moveTo>
                <a:cubicBezTo>
                  <a:pt x="2487" y="1400"/>
                  <a:pt x="2500" y="1381"/>
                  <a:pt x="2500" y="1364"/>
                </a:cubicBezTo>
                <a:cubicBezTo>
                  <a:pt x="2501" y="1346"/>
                  <a:pt x="2482" y="1330"/>
                  <a:pt x="2450" y="1331"/>
                </a:cubicBezTo>
                <a:lnTo>
                  <a:pt x="2448" y="1331"/>
                </a:lnTo>
                <a:lnTo>
                  <a:pt x="2447" y="1331"/>
                </a:lnTo>
                <a:lnTo>
                  <a:pt x="2443" y="1331"/>
                </a:lnTo>
                <a:cubicBezTo>
                  <a:pt x="2375" y="1331"/>
                  <a:pt x="2343" y="1352"/>
                  <a:pt x="2344" y="1370"/>
                </a:cubicBezTo>
                <a:lnTo>
                  <a:pt x="2344" y="1371"/>
                </a:lnTo>
                <a:lnTo>
                  <a:pt x="2344" y="1372"/>
                </a:lnTo>
                <a:lnTo>
                  <a:pt x="2344" y="1373"/>
                </a:lnTo>
                <a:cubicBezTo>
                  <a:pt x="2344" y="1391"/>
                  <a:pt x="2363" y="1405"/>
                  <a:pt x="2392" y="1405"/>
                </a:cubicBezTo>
                <a:lnTo>
                  <a:pt x="2394" y="1405"/>
                </a:lnTo>
                <a:lnTo>
                  <a:pt x="2396" y="1405"/>
                </a:lnTo>
                <a:lnTo>
                  <a:pt x="2398" y="1405"/>
                </a:lnTo>
                <a:lnTo>
                  <a:pt x="2398" y="1405"/>
                </a:lnTo>
                <a:lnTo>
                  <a:pt x="2399" y="1405"/>
                </a:lnTo>
                <a:lnTo>
                  <a:pt x="2399" y="1405"/>
                </a:lnTo>
                <a:cubicBezTo>
                  <a:pt x="2407" y="1405"/>
                  <a:pt x="2420" y="1404"/>
                  <a:pt x="2426" y="1404"/>
                </a:cubicBezTo>
                <a:close/>
                <a:moveTo>
                  <a:pt x="2328" y="1554"/>
                </a:moveTo>
                <a:lnTo>
                  <a:pt x="2328" y="1534"/>
                </a:lnTo>
                <a:lnTo>
                  <a:pt x="2344" y="1531"/>
                </a:lnTo>
                <a:cubicBezTo>
                  <a:pt x="2330" y="1521"/>
                  <a:pt x="2327" y="1505"/>
                  <a:pt x="2328" y="1496"/>
                </a:cubicBezTo>
                <a:lnTo>
                  <a:pt x="2328" y="1495"/>
                </a:lnTo>
                <a:lnTo>
                  <a:pt x="2328" y="1494"/>
                </a:lnTo>
                <a:cubicBezTo>
                  <a:pt x="2326" y="1464"/>
                  <a:pt x="2361" y="1433"/>
                  <a:pt x="2415" y="1434"/>
                </a:cubicBezTo>
                <a:lnTo>
                  <a:pt x="2418" y="1434"/>
                </a:lnTo>
                <a:lnTo>
                  <a:pt x="2421" y="1434"/>
                </a:lnTo>
                <a:lnTo>
                  <a:pt x="2424" y="1434"/>
                </a:lnTo>
                <a:cubicBezTo>
                  <a:pt x="2496" y="1432"/>
                  <a:pt x="2529" y="1464"/>
                  <a:pt x="2527" y="1497"/>
                </a:cubicBezTo>
                <a:lnTo>
                  <a:pt x="2527" y="1499"/>
                </a:lnTo>
                <a:cubicBezTo>
                  <a:pt x="2529" y="1533"/>
                  <a:pt x="2494" y="1554"/>
                  <a:pt x="2460" y="1554"/>
                </a:cubicBezTo>
                <a:lnTo>
                  <a:pt x="2458" y="1554"/>
                </a:lnTo>
                <a:lnTo>
                  <a:pt x="2458" y="1528"/>
                </a:lnTo>
                <a:lnTo>
                  <a:pt x="2459" y="1528"/>
                </a:lnTo>
                <a:cubicBezTo>
                  <a:pt x="2486" y="1529"/>
                  <a:pt x="2506" y="1518"/>
                  <a:pt x="2506" y="1498"/>
                </a:cubicBezTo>
                <a:cubicBezTo>
                  <a:pt x="2508" y="1472"/>
                  <a:pt x="2476" y="1460"/>
                  <a:pt x="2425" y="1461"/>
                </a:cubicBezTo>
                <a:lnTo>
                  <a:pt x="2422" y="1461"/>
                </a:lnTo>
                <a:lnTo>
                  <a:pt x="2420" y="1461"/>
                </a:lnTo>
                <a:lnTo>
                  <a:pt x="2417" y="1461"/>
                </a:lnTo>
                <a:cubicBezTo>
                  <a:pt x="2367" y="1460"/>
                  <a:pt x="2349" y="1482"/>
                  <a:pt x="2349" y="1499"/>
                </a:cubicBezTo>
                <a:cubicBezTo>
                  <a:pt x="2349" y="1522"/>
                  <a:pt x="2369" y="1531"/>
                  <a:pt x="2392" y="1531"/>
                </a:cubicBezTo>
                <a:lnTo>
                  <a:pt x="2392" y="1531"/>
                </a:lnTo>
                <a:lnTo>
                  <a:pt x="2394" y="1531"/>
                </a:lnTo>
                <a:lnTo>
                  <a:pt x="2407" y="1530"/>
                </a:lnTo>
                <a:lnTo>
                  <a:pt x="2406" y="1495"/>
                </a:lnTo>
                <a:lnTo>
                  <a:pt x="2428" y="1495"/>
                </a:lnTo>
                <a:lnTo>
                  <a:pt x="2428" y="1554"/>
                </a:lnTo>
                <a:lnTo>
                  <a:pt x="2328" y="1554"/>
                </a:lnTo>
                <a:close/>
                <a:moveTo>
                  <a:pt x="2512" y="1696"/>
                </a:moveTo>
                <a:lnTo>
                  <a:pt x="2409" y="1633"/>
                </a:lnTo>
                <a:lnTo>
                  <a:pt x="2322" y="1626"/>
                </a:lnTo>
                <a:lnTo>
                  <a:pt x="2324" y="1600"/>
                </a:lnTo>
                <a:lnTo>
                  <a:pt x="2412" y="1607"/>
                </a:lnTo>
                <a:lnTo>
                  <a:pt x="2524" y="1563"/>
                </a:lnTo>
                <a:lnTo>
                  <a:pt x="2521" y="1589"/>
                </a:lnTo>
                <a:lnTo>
                  <a:pt x="2435" y="1622"/>
                </a:lnTo>
                <a:lnTo>
                  <a:pt x="2434" y="1623"/>
                </a:lnTo>
                <a:lnTo>
                  <a:pt x="2514" y="1670"/>
                </a:lnTo>
                <a:lnTo>
                  <a:pt x="2512" y="1696"/>
                </a:lnTo>
                <a:close/>
                <a:moveTo>
                  <a:pt x="1193" y="1594"/>
                </a:moveTo>
                <a:lnTo>
                  <a:pt x="1220" y="1594"/>
                </a:lnTo>
                <a:lnTo>
                  <a:pt x="1220" y="1696"/>
                </a:lnTo>
                <a:lnTo>
                  <a:pt x="1193" y="1696"/>
                </a:lnTo>
                <a:lnTo>
                  <a:pt x="1193" y="1594"/>
                </a:lnTo>
                <a:close/>
                <a:moveTo>
                  <a:pt x="1415" y="1586"/>
                </a:moveTo>
                <a:lnTo>
                  <a:pt x="1436" y="1602"/>
                </a:lnTo>
                <a:lnTo>
                  <a:pt x="1399" y="1654"/>
                </a:lnTo>
                <a:lnTo>
                  <a:pt x="1411" y="1654"/>
                </a:lnTo>
                <a:lnTo>
                  <a:pt x="1411" y="1646"/>
                </a:lnTo>
                <a:lnTo>
                  <a:pt x="1438" y="1646"/>
                </a:lnTo>
                <a:lnTo>
                  <a:pt x="1438" y="1654"/>
                </a:lnTo>
                <a:lnTo>
                  <a:pt x="1461" y="1654"/>
                </a:lnTo>
                <a:lnTo>
                  <a:pt x="1460" y="1681"/>
                </a:lnTo>
                <a:lnTo>
                  <a:pt x="1438" y="1681"/>
                </a:lnTo>
                <a:lnTo>
                  <a:pt x="1438" y="1699"/>
                </a:lnTo>
                <a:lnTo>
                  <a:pt x="1411" y="1699"/>
                </a:lnTo>
                <a:lnTo>
                  <a:pt x="1411" y="1681"/>
                </a:lnTo>
                <a:lnTo>
                  <a:pt x="1380" y="1681"/>
                </a:lnTo>
                <a:lnTo>
                  <a:pt x="1377" y="1684"/>
                </a:lnTo>
                <a:lnTo>
                  <a:pt x="1372" y="1681"/>
                </a:lnTo>
                <a:lnTo>
                  <a:pt x="1359" y="1681"/>
                </a:lnTo>
                <a:lnTo>
                  <a:pt x="1359" y="1671"/>
                </a:lnTo>
                <a:lnTo>
                  <a:pt x="1355" y="1668"/>
                </a:lnTo>
                <a:lnTo>
                  <a:pt x="1359" y="1663"/>
                </a:lnTo>
                <a:lnTo>
                  <a:pt x="1359" y="1654"/>
                </a:lnTo>
                <a:lnTo>
                  <a:pt x="1366" y="1654"/>
                </a:lnTo>
                <a:lnTo>
                  <a:pt x="1415" y="1586"/>
                </a:lnTo>
                <a:close/>
                <a:moveTo>
                  <a:pt x="1341" y="1641"/>
                </a:moveTo>
                <a:lnTo>
                  <a:pt x="1342" y="1641"/>
                </a:lnTo>
                <a:lnTo>
                  <a:pt x="1341" y="1642"/>
                </a:lnTo>
                <a:cubicBezTo>
                  <a:pt x="1341" y="1646"/>
                  <a:pt x="1336" y="1655"/>
                  <a:pt x="1336" y="1655"/>
                </a:cubicBezTo>
                <a:cubicBezTo>
                  <a:pt x="1335" y="1658"/>
                  <a:pt x="1327" y="1666"/>
                  <a:pt x="1327" y="1666"/>
                </a:cubicBezTo>
                <a:lnTo>
                  <a:pt x="1300" y="1709"/>
                </a:lnTo>
                <a:lnTo>
                  <a:pt x="1277" y="1695"/>
                </a:lnTo>
                <a:lnTo>
                  <a:pt x="1289" y="1676"/>
                </a:lnTo>
                <a:cubicBezTo>
                  <a:pt x="1285" y="1676"/>
                  <a:pt x="1273" y="1670"/>
                  <a:pt x="1272" y="1670"/>
                </a:cubicBezTo>
                <a:lnTo>
                  <a:pt x="1272" y="1669"/>
                </a:lnTo>
                <a:cubicBezTo>
                  <a:pt x="1258" y="1665"/>
                  <a:pt x="1252" y="1642"/>
                  <a:pt x="1252" y="1633"/>
                </a:cubicBezTo>
                <a:lnTo>
                  <a:pt x="1252" y="1633"/>
                </a:lnTo>
                <a:lnTo>
                  <a:pt x="1252" y="1632"/>
                </a:lnTo>
                <a:lnTo>
                  <a:pt x="1252" y="1632"/>
                </a:lnTo>
                <a:lnTo>
                  <a:pt x="1252" y="1631"/>
                </a:lnTo>
                <a:lnTo>
                  <a:pt x="1252" y="1630"/>
                </a:lnTo>
                <a:lnTo>
                  <a:pt x="1252" y="1630"/>
                </a:lnTo>
                <a:cubicBezTo>
                  <a:pt x="1252" y="1623"/>
                  <a:pt x="1255" y="1614"/>
                  <a:pt x="1257" y="1613"/>
                </a:cubicBezTo>
                <a:lnTo>
                  <a:pt x="1257" y="1612"/>
                </a:lnTo>
                <a:lnTo>
                  <a:pt x="1258" y="1611"/>
                </a:lnTo>
                <a:lnTo>
                  <a:pt x="1258" y="1610"/>
                </a:lnTo>
                <a:lnTo>
                  <a:pt x="1259" y="1609"/>
                </a:lnTo>
                <a:lnTo>
                  <a:pt x="1259" y="1609"/>
                </a:lnTo>
                <a:cubicBezTo>
                  <a:pt x="1265" y="1596"/>
                  <a:pt x="1287" y="1590"/>
                  <a:pt x="1296" y="1590"/>
                </a:cubicBezTo>
                <a:lnTo>
                  <a:pt x="1298" y="1590"/>
                </a:lnTo>
                <a:lnTo>
                  <a:pt x="1298" y="1590"/>
                </a:lnTo>
                <a:lnTo>
                  <a:pt x="1299" y="1590"/>
                </a:lnTo>
                <a:lnTo>
                  <a:pt x="1300" y="1590"/>
                </a:lnTo>
                <a:lnTo>
                  <a:pt x="1300" y="1590"/>
                </a:lnTo>
                <a:lnTo>
                  <a:pt x="1301" y="1590"/>
                </a:lnTo>
                <a:cubicBezTo>
                  <a:pt x="1309" y="1590"/>
                  <a:pt x="1318" y="1594"/>
                  <a:pt x="1320" y="1596"/>
                </a:cubicBezTo>
                <a:lnTo>
                  <a:pt x="1321" y="1596"/>
                </a:lnTo>
                <a:lnTo>
                  <a:pt x="1322" y="1597"/>
                </a:lnTo>
                <a:lnTo>
                  <a:pt x="1323" y="1597"/>
                </a:lnTo>
                <a:lnTo>
                  <a:pt x="1323" y="1598"/>
                </a:lnTo>
                <a:lnTo>
                  <a:pt x="1324" y="1598"/>
                </a:lnTo>
                <a:cubicBezTo>
                  <a:pt x="1336" y="1604"/>
                  <a:pt x="1343" y="1625"/>
                  <a:pt x="1342" y="1633"/>
                </a:cubicBezTo>
                <a:lnTo>
                  <a:pt x="1342" y="1633"/>
                </a:lnTo>
                <a:lnTo>
                  <a:pt x="1342" y="1634"/>
                </a:lnTo>
                <a:lnTo>
                  <a:pt x="1342" y="1635"/>
                </a:lnTo>
                <a:cubicBezTo>
                  <a:pt x="1342" y="1638"/>
                  <a:pt x="1341" y="1641"/>
                  <a:pt x="1341" y="1641"/>
                </a:cubicBezTo>
                <a:close/>
                <a:moveTo>
                  <a:pt x="1276" y="1633"/>
                </a:moveTo>
                <a:lnTo>
                  <a:pt x="1276" y="1632"/>
                </a:lnTo>
                <a:lnTo>
                  <a:pt x="1276" y="1632"/>
                </a:lnTo>
                <a:cubicBezTo>
                  <a:pt x="1276" y="1627"/>
                  <a:pt x="1279" y="1622"/>
                  <a:pt x="1279" y="1622"/>
                </a:cubicBezTo>
                <a:lnTo>
                  <a:pt x="1279" y="1622"/>
                </a:lnTo>
                <a:cubicBezTo>
                  <a:pt x="1281" y="1616"/>
                  <a:pt x="1292" y="1612"/>
                  <a:pt x="1295" y="1613"/>
                </a:cubicBezTo>
                <a:lnTo>
                  <a:pt x="1296" y="1613"/>
                </a:lnTo>
                <a:lnTo>
                  <a:pt x="1297" y="1613"/>
                </a:lnTo>
                <a:lnTo>
                  <a:pt x="1297" y="1613"/>
                </a:lnTo>
                <a:lnTo>
                  <a:pt x="1298" y="1613"/>
                </a:lnTo>
                <a:cubicBezTo>
                  <a:pt x="1301" y="1612"/>
                  <a:pt x="1306" y="1615"/>
                  <a:pt x="1307" y="1616"/>
                </a:cubicBezTo>
                <a:cubicBezTo>
                  <a:pt x="1313" y="1617"/>
                  <a:pt x="1316" y="1629"/>
                  <a:pt x="1316" y="1632"/>
                </a:cubicBezTo>
                <a:lnTo>
                  <a:pt x="1316" y="1632"/>
                </a:lnTo>
                <a:lnTo>
                  <a:pt x="1316" y="1633"/>
                </a:lnTo>
                <a:lnTo>
                  <a:pt x="1316" y="1633"/>
                </a:lnTo>
                <a:lnTo>
                  <a:pt x="1316" y="1633"/>
                </a:lnTo>
                <a:lnTo>
                  <a:pt x="1316" y="1634"/>
                </a:lnTo>
                <a:cubicBezTo>
                  <a:pt x="1316" y="1638"/>
                  <a:pt x="1314" y="1643"/>
                  <a:pt x="1313" y="1643"/>
                </a:cubicBezTo>
                <a:cubicBezTo>
                  <a:pt x="1311" y="1649"/>
                  <a:pt x="1300" y="1653"/>
                  <a:pt x="1297" y="1652"/>
                </a:cubicBezTo>
                <a:lnTo>
                  <a:pt x="1296" y="1652"/>
                </a:lnTo>
                <a:lnTo>
                  <a:pt x="1296" y="1652"/>
                </a:lnTo>
                <a:lnTo>
                  <a:pt x="1295" y="1652"/>
                </a:lnTo>
                <a:lnTo>
                  <a:pt x="1294" y="1652"/>
                </a:lnTo>
                <a:cubicBezTo>
                  <a:pt x="1291" y="1653"/>
                  <a:pt x="1286" y="1650"/>
                  <a:pt x="1285" y="1649"/>
                </a:cubicBezTo>
                <a:cubicBezTo>
                  <a:pt x="1280" y="1647"/>
                  <a:pt x="1276" y="1637"/>
                  <a:pt x="1276" y="1634"/>
                </a:cubicBezTo>
                <a:lnTo>
                  <a:pt x="1276" y="1633"/>
                </a:lnTo>
                <a:lnTo>
                  <a:pt x="1276" y="1633"/>
                </a:lnTo>
                <a:lnTo>
                  <a:pt x="1276" y="1633"/>
                </a:lnTo>
                <a:close/>
                <a:moveTo>
                  <a:pt x="1561" y="1638"/>
                </a:moveTo>
                <a:lnTo>
                  <a:pt x="1562" y="1639"/>
                </a:lnTo>
                <a:lnTo>
                  <a:pt x="1561" y="1640"/>
                </a:lnTo>
                <a:cubicBezTo>
                  <a:pt x="1561" y="1643"/>
                  <a:pt x="1556" y="1651"/>
                  <a:pt x="1556" y="1651"/>
                </a:cubicBezTo>
                <a:lnTo>
                  <a:pt x="1555" y="1652"/>
                </a:lnTo>
                <a:lnTo>
                  <a:pt x="1555" y="1653"/>
                </a:lnTo>
                <a:cubicBezTo>
                  <a:pt x="1553" y="1657"/>
                  <a:pt x="1546" y="1663"/>
                  <a:pt x="1546" y="1663"/>
                </a:cubicBezTo>
                <a:lnTo>
                  <a:pt x="1546" y="1663"/>
                </a:lnTo>
                <a:lnTo>
                  <a:pt x="1519" y="1706"/>
                </a:lnTo>
                <a:lnTo>
                  <a:pt x="1496" y="1692"/>
                </a:lnTo>
                <a:lnTo>
                  <a:pt x="1508" y="1673"/>
                </a:lnTo>
                <a:cubicBezTo>
                  <a:pt x="1503" y="1672"/>
                  <a:pt x="1495" y="1669"/>
                  <a:pt x="1490" y="1665"/>
                </a:cubicBezTo>
                <a:cubicBezTo>
                  <a:pt x="1477" y="1660"/>
                  <a:pt x="1471" y="1640"/>
                  <a:pt x="1471" y="1630"/>
                </a:cubicBezTo>
                <a:lnTo>
                  <a:pt x="1471" y="1629"/>
                </a:lnTo>
                <a:lnTo>
                  <a:pt x="1471" y="1629"/>
                </a:lnTo>
                <a:lnTo>
                  <a:pt x="1471" y="1628"/>
                </a:lnTo>
                <a:lnTo>
                  <a:pt x="1471" y="1628"/>
                </a:lnTo>
                <a:cubicBezTo>
                  <a:pt x="1471" y="1621"/>
                  <a:pt x="1475" y="1612"/>
                  <a:pt x="1476" y="1610"/>
                </a:cubicBezTo>
                <a:lnTo>
                  <a:pt x="1479" y="1605"/>
                </a:lnTo>
                <a:cubicBezTo>
                  <a:pt x="1485" y="1593"/>
                  <a:pt x="1506" y="1587"/>
                  <a:pt x="1516" y="1587"/>
                </a:cubicBezTo>
                <a:lnTo>
                  <a:pt x="1517" y="1587"/>
                </a:lnTo>
                <a:lnTo>
                  <a:pt x="1518" y="1587"/>
                </a:lnTo>
                <a:lnTo>
                  <a:pt x="1518" y="1587"/>
                </a:lnTo>
                <a:lnTo>
                  <a:pt x="1519" y="1587"/>
                </a:lnTo>
                <a:lnTo>
                  <a:pt x="1519" y="1587"/>
                </a:lnTo>
                <a:cubicBezTo>
                  <a:pt x="1527" y="1587"/>
                  <a:pt x="1537" y="1591"/>
                  <a:pt x="1539" y="1593"/>
                </a:cubicBezTo>
                <a:lnTo>
                  <a:pt x="1544" y="1595"/>
                </a:lnTo>
                <a:cubicBezTo>
                  <a:pt x="1555" y="1601"/>
                  <a:pt x="1562" y="1622"/>
                  <a:pt x="1562" y="1630"/>
                </a:cubicBezTo>
                <a:lnTo>
                  <a:pt x="1562" y="1632"/>
                </a:lnTo>
                <a:lnTo>
                  <a:pt x="1562" y="1632"/>
                </a:lnTo>
                <a:cubicBezTo>
                  <a:pt x="1562" y="1635"/>
                  <a:pt x="1561" y="1639"/>
                  <a:pt x="1561" y="1638"/>
                </a:cubicBezTo>
                <a:close/>
                <a:moveTo>
                  <a:pt x="1496" y="1630"/>
                </a:moveTo>
                <a:lnTo>
                  <a:pt x="1496" y="1629"/>
                </a:lnTo>
                <a:lnTo>
                  <a:pt x="1495" y="1628"/>
                </a:lnTo>
                <a:cubicBezTo>
                  <a:pt x="1495" y="1625"/>
                  <a:pt x="1499" y="1619"/>
                  <a:pt x="1499" y="1619"/>
                </a:cubicBezTo>
                <a:cubicBezTo>
                  <a:pt x="1501" y="1613"/>
                  <a:pt x="1511" y="1609"/>
                  <a:pt x="1515" y="1609"/>
                </a:cubicBezTo>
                <a:lnTo>
                  <a:pt x="1515" y="1609"/>
                </a:lnTo>
                <a:lnTo>
                  <a:pt x="1516" y="1609"/>
                </a:lnTo>
                <a:lnTo>
                  <a:pt x="1516" y="1609"/>
                </a:lnTo>
                <a:lnTo>
                  <a:pt x="1517" y="1609"/>
                </a:lnTo>
                <a:cubicBezTo>
                  <a:pt x="1521" y="1609"/>
                  <a:pt x="1526" y="1612"/>
                  <a:pt x="1526" y="1613"/>
                </a:cubicBezTo>
                <a:cubicBezTo>
                  <a:pt x="1532" y="1615"/>
                  <a:pt x="1536" y="1626"/>
                  <a:pt x="1536" y="1630"/>
                </a:cubicBezTo>
                <a:lnTo>
                  <a:pt x="1535" y="1630"/>
                </a:lnTo>
                <a:lnTo>
                  <a:pt x="1535" y="1631"/>
                </a:lnTo>
                <a:lnTo>
                  <a:pt x="1535" y="1631"/>
                </a:lnTo>
                <a:cubicBezTo>
                  <a:pt x="1536" y="1635"/>
                  <a:pt x="1533" y="1640"/>
                  <a:pt x="1533" y="1640"/>
                </a:cubicBezTo>
                <a:cubicBezTo>
                  <a:pt x="1530" y="1646"/>
                  <a:pt x="1520" y="1649"/>
                  <a:pt x="1516" y="1649"/>
                </a:cubicBezTo>
                <a:lnTo>
                  <a:pt x="1515" y="1649"/>
                </a:lnTo>
                <a:lnTo>
                  <a:pt x="1515" y="1649"/>
                </a:lnTo>
                <a:lnTo>
                  <a:pt x="1514" y="1649"/>
                </a:lnTo>
                <a:lnTo>
                  <a:pt x="1514" y="1649"/>
                </a:lnTo>
                <a:cubicBezTo>
                  <a:pt x="1510" y="1649"/>
                  <a:pt x="1505" y="1647"/>
                  <a:pt x="1505" y="1647"/>
                </a:cubicBezTo>
                <a:cubicBezTo>
                  <a:pt x="1499" y="1644"/>
                  <a:pt x="1495" y="1633"/>
                  <a:pt x="1496" y="1631"/>
                </a:cubicBezTo>
                <a:lnTo>
                  <a:pt x="1496" y="1630"/>
                </a:lnTo>
                <a:lnTo>
                  <a:pt x="1496" y="1630"/>
                </a:lnTo>
                <a:close/>
                <a:moveTo>
                  <a:pt x="1075" y="1220"/>
                </a:moveTo>
                <a:lnTo>
                  <a:pt x="1203" y="1186"/>
                </a:lnTo>
                <a:lnTo>
                  <a:pt x="1290" y="1295"/>
                </a:lnTo>
                <a:lnTo>
                  <a:pt x="1331" y="1303"/>
                </a:lnTo>
                <a:lnTo>
                  <a:pt x="1335" y="1269"/>
                </a:lnTo>
                <a:lnTo>
                  <a:pt x="1252" y="1145"/>
                </a:lnTo>
                <a:lnTo>
                  <a:pt x="1346" y="1040"/>
                </a:lnTo>
                <a:lnTo>
                  <a:pt x="1444" y="1149"/>
                </a:lnTo>
                <a:lnTo>
                  <a:pt x="1369" y="1265"/>
                </a:lnTo>
                <a:lnTo>
                  <a:pt x="1372" y="1307"/>
                </a:lnTo>
                <a:lnTo>
                  <a:pt x="1403" y="1299"/>
                </a:lnTo>
                <a:lnTo>
                  <a:pt x="1504" y="1179"/>
                </a:lnTo>
                <a:lnTo>
                  <a:pt x="1643" y="1213"/>
                </a:lnTo>
                <a:lnTo>
                  <a:pt x="1579" y="1310"/>
                </a:lnTo>
                <a:lnTo>
                  <a:pt x="1372" y="1329"/>
                </a:lnTo>
                <a:lnTo>
                  <a:pt x="1372" y="1382"/>
                </a:lnTo>
                <a:lnTo>
                  <a:pt x="1339" y="1382"/>
                </a:lnTo>
                <a:lnTo>
                  <a:pt x="1335" y="1378"/>
                </a:lnTo>
                <a:lnTo>
                  <a:pt x="1331" y="1333"/>
                </a:lnTo>
                <a:lnTo>
                  <a:pt x="1128" y="1318"/>
                </a:lnTo>
                <a:lnTo>
                  <a:pt x="1075" y="1220"/>
                </a:lnTo>
                <a:close/>
                <a:moveTo>
                  <a:pt x="1" y="1360"/>
                </a:moveTo>
                <a:lnTo>
                  <a:pt x="1" y="1324"/>
                </a:lnTo>
                <a:lnTo>
                  <a:pt x="0" y="1288"/>
                </a:lnTo>
                <a:cubicBezTo>
                  <a:pt x="-16" y="559"/>
                  <a:pt x="777" y="-16"/>
                  <a:pt x="1299" y="1"/>
                </a:cubicBezTo>
                <a:lnTo>
                  <a:pt x="1327" y="1"/>
                </a:lnTo>
                <a:lnTo>
                  <a:pt x="1360" y="1"/>
                </a:lnTo>
                <a:lnTo>
                  <a:pt x="1396" y="1"/>
                </a:lnTo>
                <a:lnTo>
                  <a:pt x="1432" y="0"/>
                </a:lnTo>
                <a:cubicBezTo>
                  <a:pt x="2161" y="-16"/>
                  <a:pt x="2736" y="777"/>
                  <a:pt x="2719" y="1299"/>
                </a:cubicBezTo>
                <a:lnTo>
                  <a:pt x="2719" y="1327"/>
                </a:lnTo>
                <a:lnTo>
                  <a:pt x="2718" y="1360"/>
                </a:lnTo>
                <a:lnTo>
                  <a:pt x="2719" y="1396"/>
                </a:lnTo>
                <a:lnTo>
                  <a:pt x="2720" y="1432"/>
                </a:lnTo>
                <a:cubicBezTo>
                  <a:pt x="2736" y="2161"/>
                  <a:pt x="1943" y="2736"/>
                  <a:pt x="1421" y="2719"/>
                </a:cubicBezTo>
                <a:lnTo>
                  <a:pt x="1393" y="2719"/>
                </a:lnTo>
                <a:lnTo>
                  <a:pt x="1360" y="2718"/>
                </a:lnTo>
                <a:lnTo>
                  <a:pt x="1324" y="2719"/>
                </a:lnTo>
                <a:lnTo>
                  <a:pt x="1288" y="2720"/>
                </a:lnTo>
                <a:cubicBezTo>
                  <a:pt x="559" y="2736"/>
                  <a:pt x="-16" y="1943"/>
                  <a:pt x="1" y="1421"/>
                </a:cubicBezTo>
                <a:lnTo>
                  <a:pt x="1" y="1393"/>
                </a:lnTo>
                <a:lnTo>
                  <a:pt x="1" y="1360"/>
                </a:lnTo>
                <a:close/>
                <a:moveTo>
                  <a:pt x="91" y="1360"/>
                </a:moveTo>
                <a:lnTo>
                  <a:pt x="91" y="1394"/>
                </a:lnTo>
                <a:lnTo>
                  <a:pt x="90" y="1427"/>
                </a:lnTo>
                <a:cubicBezTo>
                  <a:pt x="75" y="2108"/>
                  <a:pt x="815" y="2645"/>
                  <a:pt x="1303" y="2629"/>
                </a:cubicBezTo>
                <a:lnTo>
                  <a:pt x="1330" y="2629"/>
                </a:lnTo>
                <a:lnTo>
                  <a:pt x="1360" y="2629"/>
                </a:lnTo>
                <a:lnTo>
                  <a:pt x="1394" y="2629"/>
                </a:lnTo>
                <a:lnTo>
                  <a:pt x="1427" y="2630"/>
                </a:lnTo>
                <a:cubicBezTo>
                  <a:pt x="2108" y="2645"/>
                  <a:pt x="2645" y="1904"/>
                  <a:pt x="2629" y="1417"/>
                </a:cubicBezTo>
                <a:lnTo>
                  <a:pt x="2629" y="1390"/>
                </a:lnTo>
                <a:lnTo>
                  <a:pt x="2629" y="1360"/>
                </a:lnTo>
                <a:lnTo>
                  <a:pt x="2629" y="1326"/>
                </a:lnTo>
                <a:lnTo>
                  <a:pt x="2630" y="1293"/>
                </a:lnTo>
                <a:cubicBezTo>
                  <a:pt x="2645" y="612"/>
                  <a:pt x="1904" y="75"/>
                  <a:pt x="1417" y="91"/>
                </a:cubicBezTo>
                <a:lnTo>
                  <a:pt x="1390" y="91"/>
                </a:lnTo>
                <a:lnTo>
                  <a:pt x="1360" y="91"/>
                </a:lnTo>
                <a:lnTo>
                  <a:pt x="1326" y="91"/>
                </a:lnTo>
                <a:lnTo>
                  <a:pt x="1293" y="90"/>
                </a:lnTo>
                <a:cubicBezTo>
                  <a:pt x="612" y="75"/>
                  <a:pt x="75" y="815"/>
                  <a:pt x="91" y="1303"/>
                </a:cubicBezTo>
                <a:lnTo>
                  <a:pt x="91" y="1330"/>
                </a:lnTo>
                <a:lnTo>
                  <a:pt x="91" y="1360"/>
                </a:lnTo>
                <a:close/>
                <a:moveTo>
                  <a:pt x="1451" y="1894"/>
                </a:moveTo>
                <a:lnTo>
                  <a:pt x="1451" y="2008"/>
                </a:lnTo>
                <a:cubicBezTo>
                  <a:pt x="1672" y="2013"/>
                  <a:pt x="1926" y="1723"/>
                  <a:pt x="1962" y="1592"/>
                </a:cubicBezTo>
                <a:lnTo>
                  <a:pt x="2127" y="1592"/>
                </a:lnTo>
                <a:cubicBezTo>
                  <a:pt x="2078" y="1892"/>
                  <a:pt x="1643" y="2172"/>
                  <a:pt x="1458" y="2166"/>
                </a:cubicBezTo>
                <a:lnTo>
                  <a:pt x="1448" y="2166"/>
                </a:lnTo>
                <a:lnTo>
                  <a:pt x="1436" y="2166"/>
                </a:lnTo>
                <a:cubicBezTo>
                  <a:pt x="1435" y="2169"/>
                  <a:pt x="1424" y="2171"/>
                  <a:pt x="1422" y="2171"/>
                </a:cubicBezTo>
                <a:lnTo>
                  <a:pt x="1422" y="2171"/>
                </a:lnTo>
                <a:lnTo>
                  <a:pt x="1421" y="2171"/>
                </a:lnTo>
                <a:lnTo>
                  <a:pt x="1421" y="2171"/>
                </a:lnTo>
                <a:lnTo>
                  <a:pt x="1300" y="2171"/>
                </a:lnTo>
                <a:lnTo>
                  <a:pt x="1300" y="2171"/>
                </a:lnTo>
                <a:lnTo>
                  <a:pt x="1299" y="2171"/>
                </a:lnTo>
                <a:cubicBezTo>
                  <a:pt x="1295" y="2171"/>
                  <a:pt x="1288" y="2169"/>
                  <a:pt x="1289" y="2169"/>
                </a:cubicBezTo>
                <a:lnTo>
                  <a:pt x="1288" y="2168"/>
                </a:lnTo>
                <a:lnTo>
                  <a:pt x="1274" y="2169"/>
                </a:lnTo>
                <a:lnTo>
                  <a:pt x="1259" y="2169"/>
                </a:lnTo>
                <a:cubicBezTo>
                  <a:pt x="944" y="2179"/>
                  <a:pt x="602" y="1770"/>
                  <a:pt x="574" y="1592"/>
                </a:cubicBezTo>
                <a:lnTo>
                  <a:pt x="738" y="1592"/>
                </a:lnTo>
                <a:cubicBezTo>
                  <a:pt x="796" y="1813"/>
                  <a:pt x="1131" y="2017"/>
                  <a:pt x="1256" y="2011"/>
                </a:cubicBezTo>
                <a:lnTo>
                  <a:pt x="1262" y="2010"/>
                </a:lnTo>
                <a:lnTo>
                  <a:pt x="1270" y="2010"/>
                </a:lnTo>
                <a:lnTo>
                  <a:pt x="1270" y="1898"/>
                </a:lnTo>
                <a:cubicBezTo>
                  <a:pt x="1094" y="1903"/>
                  <a:pt x="890" y="1680"/>
                  <a:pt x="860" y="1592"/>
                </a:cubicBezTo>
                <a:lnTo>
                  <a:pt x="1018" y="1592"/>
                </a:lnTo>
                <a:cubicBezTo>
                  <a:pt x="1070" y="1688"/>
                  <a:pt x="1248" y="1769"/>
                  <a:pt x="1321" y="1766"/>
                </a:cubicBezTo>
                <a:lnTo>
                  <a:pt x="1325" y="1766"/>
                </a:lnTo>
                <a:lnTo>
                  <a:pt x="1329" y="1766"/>
                </a:lnTo>
                <a:lnTo>
                  <a:pt x="1334" y="1766"/>
                </a:lnTo>
                <a:lnTo>
                  <a:pt x="1339" y="1766"/>
                </a:lnTo>
                <a:lnTo>
                  <a:pt x="1349" y="1765"/>
                </a:lnTo>
                <a:lnTo>
                  <a:pt x="1359" y="1766"/>
                </a:lnTo>
                <a:lnTo>
                  <a:pt x="1366" y="1766"/>
                </a:lnTo>
                <a:lnTo>
                  <a:pt x="1372" y="1766"/>
                </a:lnTo>
                <a:lnTo>
                  <a:pt x="1379" y="1766"/>
                </a:lnTo>
                <a:lnTo>
                  <a:pt x="1385" y="1766"/>
                </a:lnTo>
                <a:cubicBezTo>
                  <a:pt x="1512" y="1767"/>
                  <a:pt x="1655" y="1639"/>
                  <a:pt x="1678" y="1592"/>
                </a:cubicBezTo>
                <a:lnTo>
                  <a:pt x="1839" y="1592"/>
                </a:lnTo>
                <a:cubicBezTo>
                  <a:pt x="1773" y="1761"/>
                  <a:pt x="1539" y="1892"/>
                  <a:pt x="1451" y="1894"/>
                </a:cubicBezTo>
                <a:close/>
                <a:moveTo>
                  <a:pt x="2002" y="1321"/>
                </a:moveTo>
                <a:lnTo>
                  <a:pt x="2002" y="1306"/>
                </a:lnTo>
                <a:lnTo>
                  <a:pt x="2002" y="1292"/>
                </a:lnTo>
                <a:cubicBezTo>
                  <a:pt x="2003" y="991"/>
                  <a:pt x="1613" y="711"/>
                  <a:pt x="1443" y="716"/>
                </a:cubicBezTo>
                <a:lnTo>
                  <a:pt x="1435" y="717"/>
                </a:lnTo>
                <a:lnTo>
                  <a:pt x="1424" y="717"/>
                </a:lnTo>
                <a:lnTo>
                  <a:pt x="1424" y="829"/>
                </a:lnTo>
                <a:cubicBezTo>
                  <a:pt x="1677" y="824"/>
                  <a:pt x="1892" y="1167"/>
                  <a:pt x="1887" y="1305"/>
                </a:cubicBezTo>
                <a:lnTo>
                  <a:pt x="1887" y="1312"/>
                </a:lnTo>
                <a:lnTo>
                  <a:pt x="1887" y="1321"/>
                </a:lnTo>
                <a:lnTo>
                  <a:pt x="1749" y="1321"/>
                </a:lnTo>
                <a:cubicBezTo>
                  <a:pt x="1751" y="1117"/>
                  <a:pt x="1497" y="957"/>
                  <a:pt x="1380" y="961"/>
                </a:cubicBezTo>
                <a:lnTo>
                  <a:pt x="1373" y="962"/>
                </a:lnTo>
                <a:lnTo>
                  <a:pt x="1366" y="962"/>
                </a:lnTo>
                <a:lnTo>
                  <a:pt x="1358" y="962"/>
                </a:lnTo>
                <a:lnTo>
                  <a:pt x="1349" y="962"/>
                </a:lnTo>
                <a:lnTo>
                  <a:pt x="1338" y="962"/>
                </a:lnTo>
                <a:lnTo>
                  <a:pt x="1328" y="961"/>
                </a:lnTo>
                <a:lnTo>
                  <a:pt x="1318" y="961"/>
                </a:lnTo>
                <a:lnTo>
                  <a:pt x="1309" y="961"/>
                </a:lnTo>
                <a:cubicBezTo>
                  <a:pt x="1103" y="961"/>
                  <a:pt x="942" y="1218"/>
                  <a:pt x="949" y="1321"/>
                </a:cubicBezTo>
                <a:lnTo>
                  <a:pt x="810" y="1321"/>
                </a:lnTo>
                <a:lnTo>
                  <a:pt x="810" y="1309"/>
                </a:lnTo>
                <a:cubicBezTo>
                  <a:pt x="807" y="1060"/>
                  <a:pt x="1125" y="829"/>
                  <a:pt x="1243" y="834"/>
                </a:cubicBezTo>
                <a:lnTo>
                  <a:pt x="1243" y="722"/>
                </a:lnTo>
                <a:cubicBezTo>
                  <a:pt x="948" y="725"/>
                  <a:pt x="695" y="1125"/>
                  <a:pt x="700" y="1301"/>
                </a:cubicBezTo>
                <a:lnTo>
                  <a:pt x="700" y="1310"/>
                </a:lnTo>
                <a:lnTo>
                  <a:pt x="700" y="1321"/>
                </a:lnTo>
                <a:lnTo>
                  <a:pt x="545" y="1321"/>
                </a:lnTo>
                <a:lnTo>
                  <a:pt x="544" y="1302"/>
                </a:lnTo>
                <a:cubicBezTo>
                  <a:pt x="530" y="897"/>
                  <a:pt x="1034" y="550"/>
                  <a:pt x="1243" y="565"/>
                </a:cubicBezTo>
                <a:lnTo>
                  <a:pt x="1243" y="534"/>
                </a:lnTo>
                <a:lnTo>
                  <a:pt x="1243" y="533"/>
                </a:lnTo>
                <a:lnTo>
                  <a:pt x="1243" y="532"/>
                </a:lnTo>
                <a:lnTo>
                  <a:pt x="1243" y="531"/>
                </a:lnTo>
                <a:cubicBezTo>
                  <a:pt x="1242" y="516"/>
                  <a:pt x="1261" y="503"/>
                  <a:pt x="1270" y="503"/>
                </a:cubicBezTo>
                <a:lnTo>
                  <a:pt x="1272" y="503"/>
                </a:lnTo>
                <a:lnTo>
                  <a:pt x="1272" y="503"/>
                </a:lnTo>
                <a:lnTo>
                  <a:pt x="1273" y="503"/>
                </a:lnTo>
                <a:lnTo>
                  <a:pt x="1394" y="503"/>
                </a:lnTo>
                <a:lnTo>
                  <a:pt x="1394" y="503"/>
                </a:lnTo>
                <a:lnTo>
                  <a:pt x="1395" y="503"/>
                </a:lnTo>
                <a:lnTo>
                  <a:pt x="1396" y="503"/>
                </a:lnTo>
                <a:cubicBezTo>
                  <a:pt x="1412" y="503"/>
                  <a:pt x="1424" y="522"/>
                  <a:pt x="1424" y="531"/>
                </a:cubicBezTo>
                <a:lnTo>
                  <a:pt x="1424" y="533"/>
                </a:lnTo>
                <a:lnTo>
                  <a:pt x="1424" y="533"/>
                </a:lnTo>
                <a:lnTo>
                  <a:pt x="1424" y="534"/>
                </a:lnTo>
                <a:lnTo>
                  <a:pt x="1424" y="560"/>
                </a:lnTo>
                <a:lnTo>
                  <a:pt x="1443" y="560"/>
                </a:lnTo>
                <a:cubicBezTo>
                  <a:pt x="1828" y="549"/>
                  <a:pt x="2163" y="1058"/>
                  <a:pt x="2157" y="1280"/>
                </a:cubicBezTo>
                <a:lnTo>
                  <a:pt x="2157" y="1292"/>
                </a:lnTo>
                <a:lnTo>
                  <a:pt x="2157" y="1305"/>
                </a:lnTo>
                <a:lnTo>
                  <a:pt x="2157" y="1321"/>
                </a:lnTo>
                <a:lnTo>
                  <a:pt x="2002" y="1321"/>
                </a:lnTo>
                <a:close/>
                <a:moveTo>
                  <a:pt x="2174" y="1382"/>
                </a:moveTo>
                <a:cubicBezTo>
                  <a:pt x="2174" y="1433"/>
                  <a:pt x="2162" y="1510"/>
                  <a:pt x="2155" y="1538"/>
                </a:cubicBezTo>
                <a:lnTo>
                  <a:pt x="1419" y="1538"/>
                </a:lnTo>
                <a:lnTo>
                  <a:pt x="1360" y="1600"/>
                </a:lnTo>
                <a:lnTo>
                  <a:pt x="1301" y="1538"/>
                </a:lnTo>
                <a:lnTo>
                  <a:pt x="548" y="1538"/>
                </a:lnTo>
                <a:cubicBezTo>
                  <a:pt x="535" y="1491"/>
                  <a:pt x="528" y="1412"/>
                  <a:pt x="528" y="1382"/>
                </a:cubicBezTo>
                <a:lnTo>
                  <a:pt x="1291" y="1382"/>
                </a:lnTo>
                <a:lnTo>
                  <a:pt x="1360" y="1455"/>
                </a:lnTo>
                <a:lnTo>
                  <a:pt x="1429" y="1382"/>
                </a:lnTo>
                <a:lnTo>
                  <a:pt x="2174" y="1382"/>
                </a:lnTo>
                <a:close/>
                <a:moveTo>
                  <a:pt x="3943" y="301"/>
                </a:moveTo>
                <a:lnTo>
                  <a:pt x="4015" y="325"/>
                </a:lnTo>
                <a:lnTo>
                  <a:pt x="4123" y="388"/>
                </a:lnTo>
                <a:lnTo>
                  <a:pt x="4208" y="491"/>
                </a:lnTo>
                <a:cubicBezTo>
                  <a:pt x="4156" y="597"/>
                  <a:pt x="4135" y="700"/>
                  <a:pt x="4146" y="801"/>
                </a:cubicBezTo>
                <a:lnTo>
                  <a:pt x="4151" y="803"/>
                </a:lnTo>
                <a:cubicBezTo>
                  <a:pt x="4190" y="798"/>
                  <a:pt x="4230" y="780"/>
                  <a:pt x="4270" y="750"/>
                </a:cubicBezTo>
                <a:cubicBezTo>
                  <a:pt x="4326" y="743"/>
                  <a:pt x="4382" y="729"/>
                  <a:pt x="4439" y="707"/>
                </a:cubicBezTo>
                <a:cubicBezTo>
                  <a:pt x="4479" y="713"/>
                  <a:pt x="4520" y="708"/>
                  <a:pt x="4561" y="691"/>
                </a:cubicBezTo>
                <a:lnTo>
                  <a:pt x="4640" y="770"/>
                </a:lnTo>
                <a:lnTo>
                  <a:pt x="4605" y="848"/>
                </a:lnTo>
                <a:lnTo>
                  <a:pt x="4540" y="853"/>
                </a:lnTo>
                <a:cubicBezTo>
                  <a:pt x="4498" y="837"/>
                  <a:pt x="4466" y="824"/>
                  <a:pt x="4443" y="813"/>
                </a:cubicBezTo>
                <a:cubicBezTo>
                  <a:pt x="4337" y="833"/>
                  <a:pt x="4240" y="865"/>
                  <a:pt x="4151" y="909"/>
                </a:cubicBezTo>
                <a:cubicBezTo>
                  <a:pt x="4134" y="991"/>
                  <a:pt x="4119" y="1076"/>
                  <a:pt x="4106" y="1167"/>
                </a:cubicBezTo>
                <a:lnTo>
                  <a:pt x="4033" y="1339"/>
                </a:lnTo>
                <a:cubicBezTo>
                  <a:pt x="3954" y="1448"/>
                  <a:pt x="3867" y="1550"/>
                  <a:pt x="3771" y="1645"/>
                </a:cubicBezTo>
                <a:cubicBezTo>
                  <a:pt x="3720" y="1680"/>
                  <a:pt x="3669" y="1706"/>
                  <a:pt x="3617" y="1722"/>
                </a:cubicBezTo>
                <a:cubicBezTo>
                  <a:pt x="3547" y="1749"/>
                  <a:pt x="3485" y="1740"/>
                  <a:pt x="3433" y="1696"/>
                </a:cubicBezTo>
                <a:cubicBezTo>
                  <a:pt x="3420" y="1676"/>
                  <a:pt x="3426" y="1655"/>
                  <a:pt x="3452" y="1634"/>
                </a:cubicBezTo>
                <a:cubicBezTo>
                  <a:pt x="3481" y="1651"/>
                  <a:pt x="3512" y="1656"/>
                  <a:pt x="3545" y="1650"/>
                </a:cubicBezTo>
                <a:cubicBezTo>
                  <a:pt x="3596" y="1635"/>
                  <a:pt x="3643" y="1610"/>
                  <a:pt x="3687" y="1575"/>
                </a:cubicBezTo>
                <a:cubicBezTo>
                  <a:pt x="3756" y="1506"/>
                  <a:pt x="3821" y="1436"/>
                  <a:pt x="3883" y="1364"/>
                </a:cubicBezTo>
                <a:lnTo>
                  <a:pt x="3969" y="1197"/>
                </a:lnTo>
                <a:cubicBezTo>
                  <a:pt x="4000" y="1112"/>
                  <a:pt x="4013" y="1031"/>
                  <a:pt x="4007" y="954"/>
                </a:cubicBezTo>
                <a:cubicBezTo>
                  <a:pt x="3931" y="993"/>
                  <a:pt x="3852" y="1038"/>
                  <a:pt x="3771" y="1090"/>
                </a:cubicBezTo>
                <a:cubicBezTo>
                  <a:pt x="3703" y="1117"/>
                  <a:pt x="3635" y="1128"/>
                  <a:pt x="3564" y="1121"/>
                </a:cubicBezTo>
                <a:cubicBezTo>
                  <a:pt x="3521" y="1098"/>
                  <a:pt x="3504" y="1057"/>
                  <a:pt x="3512" y="997"/>
                </a:cubicBezTo>
                <a:cubicBezTo>
                  <a:pt x="3538" y="999"/>
                  <a:pt x="3569" y="990"/>
                  <a:pt x="3604" y="969"/>
                </a:cubicBezTo>
                <a:cubicBezTo>
                  <a:pt x="3602" y="999"/>
                  <a:pt x="3604" y="1016"/>
                  <a:pt x="3612" y="1022"/>
                </a:cubicBezTo>
                <a:cubicBezTo>
                  <a:pt x="3650" y="1028"/>
                  <a:pt x="3688" y="1019"/>
                  <a:pt x="3728" y="997"/>
                </a:cubicBezTo>
                <a:lnTo>
                  <a:pt x="3754" y="970"/>
                </a:lnTo>
                <a:lnTo>
                  <a:pt x="3778" y="970"/>
                </a:lnTo>
                <a:lnTo>
                  <a:pt x="4021" y="856"/>
                </a:lnTo>
                <a:cubicBezTo>
                  <a:pt x="4021" y="742"/>
                  <a:pt x="4033" y="626"/>
                  <a:pt x="4056" y="508"/>
                </a:cubicBezTo>
                <a:cubicBezTo>
                  <a:pt x="4043" y="491"/>
                  <a:pt x="4027" y="473"/>
                  <a:pt x="4009" y="455"/>
                </a:cubicBezTo>
                <a:lnTo>
                  <a:pt x="3947" y="426"/>
                </a:lnTo>
                <a:lnTo>
                  <a:pt x="3890" y="361"/>
                </a:lnTo>
                <a:lnTo>
                  <a:pt x="3920" y="291"/>
                </a:lnTo>
                <a:lnTo>
                  <a:pt x="3943" y="301"/>
                </a:lnTo>
                <a:close/>
                <a:moveTo>
                  <a:pt x="4137" y="1274"/>
                </a:moveTo>
                <a:cubicBezTo>
                  <a:pt x="4203" y="1274"/>
                  <a:pt x="4271" y="1291"/>
                  <a:pt x="4341" y="1326"/>
                </a:cubicBezTo>
                <a:cubicBezTo>
                  <a:pt x="4453" y="1379"/>
                  <a:pt x="4558" y="1450"/>
                  <a:pt x="4654" y="1540"/>
                </a:cubicBezTo>
                <a:lnTo>
                  <a:pt x="4712" y="1609"/>
                </a:lnTo>
                <a:lnTo>
                  <a:pt x="4724" y="1655"/>
                </a:lnTo>
                <a:lnTo>
                  <a:pt x="4654" y="1713"/>
                </a:lnTo>
                <a:cubicBezTo>
                  <a:pt x="4581" y="1699"/>
                  <a:pt x="4514" y="1668"/>
                  <a:pt x="4455" y="1619"/>
                </a:cubicBezTo>
                <a:lnTo>
                  <a:pt x="4468" y="1555"/>
                </a:lnTo>
                <a:lnTo>
                  <a:pt x="4508" y="1550"/>
                </a:lnTo>
                <a:lnTo>
                  <a:pt x="4508" y="1558"/>
                </a:lnTo>
                <a:lnTo>
                  <a:pt x="4461" y="1519"/>
                </a:lnTo>
                <a:cubicBezTo>
                  <a:pt x="4387" y="1472"/>
                  <a:pt x="4313" y="1428"/>
                  <a:pt x="4238" y="1387"/>
                </a:cubicBezTo>
                <a:cubicBezTo>
                  <a:pt x="4196" y="1381"/>
                  <a:pt x="4150" y="1369"/>
                  <a:pt x="4101" y="1350"/>
                </a:cubicBezTo>
                <a:lnTo>
                  <a:pt x="4086" y="1308"/>
                </a:lnTo>
                <a:lnTo>
                  <a:pt x="4137" y="1274"/>
                </a:lnTo>
                <a:close/>
                <a:moveTo>
                  <a:pt x="5821" y="307"/>
                </a:moveTo>
                <a:cubicBezTo>
                  <a:pt x="5830" y="392"/>
                  <a:pt x="5840" y="467"/>
                  <a:pt x="5851" y="532"/>
                </a:cubicBezTo>
                <a:lnTo>
                  <a:pt x="5962" y="471"/>
                </a:lnTo>
                <a:lnTo>
                  <a:pt x="5979" y="449"/>
                </a:lnTo>
                <a:cubicBezTo>
                  <a:pt x="6021" y="439"/>
                  <a:pt x="6063" y="445"/>
                  <a:pt x="6104" y="466"/>
                </a:cubicBezTo>
                <a:lnTo>
                  <a:pt x="6116" y="507"/>
                </a:lnTo>
                <a:lnTo>
                  <a:pt x="6062" y="546"/>
                </a:lnTo>
                <a:lnTo>
                  <a:pt x="5934" y="565"/>
                </a:lnTo>
                <a:lnTo>
                  <a:pt x="5914" y="592"/>
                </a:lnTo>
                <a:lnTo>
                  <a:pt x="5838" y="622"/>
                </a:lnTo>
                <a:cubicBezTo>
                  <a:pt x="5809" y="732"/>
                  <a:pt x="5773" y="839"/>
                  <a:pt x="5730" y="940"/>
                </a:cubicBezTo>
                <a:lnTo>
                  <a:pt x="5730" y="942"/>
                </a:lnTo>
                <a:cubicBezTo>
                  <a:pt x="5763" y="924"/>
                  <a:pt x="5801" y="902"/>
                  <a:pt x="5843" y="876"/>
                </a:cubicBezTo>
                <a:lnTo>
                  <a:pt x="5853" y="734"/>
                </a:lnTo>
                <a:lnTo>
                  <a:pt x="5881" y="706"/>
                </a:lnTo>
                <a:cubicBezTo>
                  <a:pt x="5914" y="697"/>
                  <a:pt x="5946" y="703"/>
                  <a:pt x="5976" y="722"/>
                </a:cubicBezTo>
                <a:cubicBezTo>
                  <a:pt x="5980" y="756"/>
                  <a:pt x="5992" y="779"/>
                  <a:pt x="6014" y="790"/>
                </a:cubicBezTo>
                <a:lnTo>
                  <a:pt x="6111" y="790"/>
                </a:lnTo>
                <a:lnTo>
                  <a:pt x="6146" y="832"/>
                </a:lnTo>
                <a:lnTo>
                  <a:pt x="6129" y="872"/>
                </a:lnTo>
                <a:cubicBezTo>
                  <a:pt x="6065" y="886"/>
                  <a:pt x="6012" y="907"/>
                  <a:pt x="5972" y="937"/>
                </a:cubicBezTo>
                <a:lnTo>
                  <a:pt x="5967" y="1055"/>
                </a:lnTo>
                <a:lnTo>
                  <a:pt x="5963" y="1052"/>
                </a:lnTo>
                <a:cubicBezTo>
                  <a:pt x="6006" y="1039"/>
                  <a:pt x="6060" y="1035"/>
                  <a:pt x="6125" y="1040"/>
                </a:cubicBezTo>
                <a:lnTo>
                  <a:pt x="6161" y="1080"/>
                </a:lnTo>
                <a:lnTo>
                  <a:pt x="6131" y="1127"/>
                </a:lnTo>
                <a:cubicBezTo>
                  <a:pt x="6064" y="1121"/>
                  <a:pt x="6011" y="1135"/>
                  <a:pt x="5972" y="1169"/>
                </a:cubicBezTo>
                <a:lnTo>
                  <a:pt x="5967" y="1379"/>
                </a:lnTo>
                <a:lnTo>
                  <a:pt x="5921" y="1427"/>
                </a:lnTo>
                <a:lnTo>
                  <a:pt x="5868" y="1427"/>
                </a:lnTo>
                <a:cubicBezTo>
                  <a:pt x="5782" y="1386"/>
                  <a:pt x="5694" y="1345"/>
                  <a:pt x="5604" y="1307"/>
                </a:cubicBezTo>
                <a:cubicBezTo>
                  <a:pt x="5592" y="1277"/>
                  <a:pt x="5594" y="1246"/>
                  <a:pt x="5611" y="1214"/>
                </a:cubicBezTo>
                <a:cubicBezTo>
                  <a:pt x="5696" y="1180"/>
                  <a:pt x="5775" y="1141"/>
                  <a:pt x="5849" y="1097"/>
                </a:cubicBezTo>
                <a:lnTo>
                  <a:pt x="5849" y="997"/>
                </a:lnTo>
                <a:lnTo>
                  <a:pt x="5850" y="992"/>
                </a:lnTo>
                <a:cubicBezTo>
                  <a:pt x="5800" y="1022"/>
                  <a:pt x="5747" y="1050"/>
                  <a:pt x="5690" y="1077"/>
                </a:cubicBezTo>
                <a:cubicBezTo>
                  <a:pt x="5653" y="1084"/>
                  <a:pt x="5618" y="1076"/>
                  <a:pt x="5586" y="1052"/>
                </a:cubicBezTo>
                <a:lnTo>
                  <a:pt x="5586" y="987"/>
                </a:lnTo>
                <a:cubicBezTo>
                  <a:pt x="5615" y="923"/>
                  <a:pt x="5645" y="856"/>
                  <a:pt x="5675" y="784"/>
                </a:cubicBezTo>
                <a:cubicBezTo>
                  <a:pt x="5678" y="747"/>
                  <a:pt x="5684" y="716"/>
                  <a:pt x="5690" y="694"/>
                </a:cubicBezTo>
                <a:lnTo>
                  <a:pt x="5586" y="733"/>
                </a:lnTo>
                <a:lnTo>
                  <a:pt x="5509" y="733"/>
                </a:lnTo>
                <a:lnTo>
                  <a:pt x="5494" y="670"/>
                </a:lnTo>
                <a:cubicBezTo>
                  <a:pt x="5579" y="650"/>
                  <a:pt x="5654" y="620"/>
                  <a:pt x="5719" y="580"/>
                </a:cubicBezTo>
                <a:cubicBezTo>
                  <a:pt x="5727" y="537"/>
                  <a:pt x="5731" y="490"/>
                  <a:pt x="5731" y="439"/>
                </a:cubicBezTo>
                <a:cubicBezTo>
                  <a:pt x="5715" y="400"/>
                  <a:pt x="5711" y="354"/>
                  <a:pt x="5719" y="301"/>
                </a:cubicBezTo>
                <a:lnTo>
                  <a:pt x="5760" y="279"/>
                </a:lnTo>
                <a:lnTo>
                  <a:pt x="5821" y="307"/>
                </a:lnTo>
                <a:close/>
                <a:moveTo>
                  <a:pt x="5020" y="663"/>
                </a:moveTo>
                <a:cubicBezTo>
                  <a:pt x="5106" y="673"/>
                  <a:pt x="5194" y="678"/>
                  <a:pt x="5287" y="678"/>
                </a:cubicBezTo>
                <a:lnTo>
                  <a:pt x="5336" y="718"/>
                </a:lnTo>
                <a:cubicBezTo>
                  <a:pt x="5352" y="763"/>
                  <a:pt x="5344" y="801"/>
                  <a:pt x="5314" y="833"/>
                </a:cubicBezTo>
                <a:cubicBezTo>
                  <a:pt x="5272" y="874"/>
                  <a:pt x="5224" y="889"/>
                  <a:pt x="5168" y="878"/>
                </a:cubicBezTo>
                <a:cubicBezTo>
                  <a:pt x="5142" y="845"/>
                  <a:pt x="5142" y="816"/>
                  <a:pt x="5168" y="791"/>
                </a:cubicBezTo>
                <a:lnTo>
                  <a:pt x="5135" y="771"/>
                </a:lnTo>
                <a:cubicBezTo>
                  <a:pt x="5091" y="765"/>
                  <a:pt x="5047" y="761"/>
                  <a:pt x="5003" y="758"/>
                </a:cubicBezTo>
                <a:lnTo>
                  <a:pt x="4954" y="736"/>
                </a:lnTo>
                <a:lnTo>
                  <a:pt x="4954" y="678"/>
                </a:lnTo>
                <a:lnTo>
                  <a:pt x="5020" y="663"/>
                </a:lnTo>
                <a:close/>
                <a:moveTo>
                  <a:pt x="5160" y="1059"/>
                </a:moveTo>
                <a:lnTo>
                  <a:pt x="5203" y="1086"/>
                </a:lnTo>
                <a:cubicBezTo>
                  <a:pt x="5210" y="1156"/>
                  <a:pt x="5193" y="1215"/>
                  <a:pt x="5152" y="1266"/>
                </a:cubicBezTo>
                <a:cubicBezTo>
                  <a:pt x="5146" y="1288"/>
                  <a:pt x="5152" y="1306"/>
                  <a:pt x="5170" y="1321"/>
                </a:cubicBezTo>
                <a:lnTo>
                  <a:pt x="5289" y="1383"/>
                </a:lnTo>
                <a:lnTo>
                  <a:pt x="5322" y="1436"/>
                </a:lnTo>
                <a:lnTo>
                  <a:pt x="5492" y="1474"/>
                </a:lnTo>
                <a:cubicBezTo>
                  <a:pt x="5575" y="1522"/>
                  <a:pt x="5665" y="1553"/>
                  <a:pt x="5761" y="1567"/>
                </a:cubicBezTo>
                <a:lnTo>
                  <a:pt x="5767" y="1580"/>
                </a:lnTo>
                <a:cubicBezTo>
                  <a:pt x="5865" y="1632"/>
                  <a:pt x="5973" y="1667"/>
                  <a:pt x="6090" y="1687"/>
                </a:cubicBezTo>
                <a:cubicBezTo>
                  <a:pt x="6245" y="1706"/>
                  <a:pt x="6405" y="1723"/>
                  <a:pt x="6571" y="1736"/>
                </a:cubicBezTo>
                <a:lnTo>
                  <a:pt x="6549" y="1798"/>
                </a:lnTo>
                <a:cubicBezTo>
                  <a:pt x="6479" y="1824"/>
                  <a:pt x="6408" y="1838"/>
                  <a:pt x="6336" y="1841"/>
                </a:cubicBezTo>
                <a:cubicBezTo>
                  <a:pt x="6244" y="1832"/>
                  <a:pt x="6153" y="1827"/>
                  <a:pt x="6062" y="1827"/>
                </a:cubicBezTo>
                <a:cubicBezTo>
                  <a:pt x="5958" y="1814"/>
                  <a:pt x="5858" y="1786"/>
                  <a:pt x="5761" y="1742"/>
                </a:cubicBezTo>
                <a:lnTo>
                  <a:pt x="5717" y="1713"/>
                </a:lnTo>
                <a:cubicBezTo>
                  <a:pt x="5591" y="1657"/>
                  <a:pt x="5463" y="1605"/>
                  <a:pt x="5336" y="1558"/>
                </a:cubicBezTo>
                <a:cubicBezTo>
                  <a:pt x="5259" y="1562"/>
                  <a:pt x="5183" y="1572"/>
                  <a:pt x="5108" y="1588"/>
                </a:cubicBezTo>
                <a:cubicBezTo>
                  <a:pt x="5069" y="1594"/>
                  <a:pt x="5032" y="1588"/>
                  <a:pt x="4997" y="1569"/>
                </a:cubicBezTo>
                <a:cubicBezTo>
                  <a:pt x="4981" y="1535"/>
                  <a:pt x="4988" y="1508"/>
                  <a:pt x="5021" y="1487"/>
                </a:cubicBezTo>
                <a:cubicBezTo>
                  <a:pt x="5071" y="1482"/>
                  <a:pt x="5113" y="1468"/>
                  <a:pt x="5149" y="1446"/>
                </a:cubicBezTo>
                <a:lnTo>
                  <a:pt x="5141" y="1449"/>
                </a:lnTo>
                <a:lnTo>
                  <a:pt x="5080" y="1420"/>
                </a:lnTo>
                <a:cubicBezTo>
                  <a:pt x="5041" y="1376"/>
                  <a:pt x="5021" y="1325"/>
                  <a:pt x="5021" y="1268"/>
                </a:cubicBezTo>
                <a:cubicBezTo>
                  <a:pt x="5038" y="1225"/>
                  <a:pt x="5052" y="1191"/>
                  <a:pt x="5062" y="1164"/>
                </a:cubicBezTo>
                <a:cubicBezTo>
                  <a:pt x="5014" y="1177"/>
                  <a:pt x="4956" y="1190"/>
                  <a:pt x="4886" y="1204"/>
                </a:cubicBezTo>
                <a:cubicBezTo>
                  <a:pt x="4867" y="1193"/>
                  <a:pt x="4846" y="1183"/>
                  <a:pt x="4823" y="1174"/>
                </a:cubicBezTo>
                <a:lnTo>
                  <a:pt x="4823" y="1120"/>
                </a:lnTo>
                <a:cubicBezTo>
                  <a:pt x="4903" y="1098"/>
                  <a:pt x="4985" y="1075"/>
                  <a:pt x="5070" y="1053"/>
                </a:cubicBezTo>
                <a:lnTo>
                  <a:pt x="5160" y="1059"/>
                </a:lnTo>
                <a:close/>
                <a:moveTo>
                  <a:pt x="5843" y="1229"/>
                </a:moveTo>
                <a:cubicBezTo>
                  <a:pt x="5833" y="1233"/>
                  <a:pt x="5818" y="1240"/>
                  <a:pt x="5799" y="1250"/>
                </a:cubicBezTo>
                <a:lnTo>
                  <a:pt x="5767" y="1270"/>
                </a:lnTo>
                <a:lnTo>
                  <a:pt x="5846" y="1301"/>
                </a:lnTo>
                <a:lnTo>
                  <a:pt x="5843" y="1301"/>
                </a:lnTo>
                <a:lnTo>
                  <a:pt x="5843" y="1229"/>
                </a:lnTo>
                <a:close/>
                <a:moveTo>
                  <a:pt x="7817" y="312"/>
                </a:moveTo>
                <a:cubicBezTo>
                  <a:pt x="7860" y="326"/>
                  <a:pt x="7909" y="333"/>
                  <a:pt x="7965" y="333"/>
                </a:cubicBezTo>
                <a:cubicBezTo>
                  <a:pt x="8006" y="434"/>
                  <a:pt x="8003" y="532"/>
                  <a:pt x="7958" y="627"/>
                </a:cubicBezTo>
                <a:lnTo>
                  <a:pt x="7883" y="791"/>
                </a:lnTo>
                <a:cubicBezTo>
                  <a:pt x="7829" y="864"/>
                  <a:pt x="7775" y="955"/>
                  <a:pt x="7721" y="1063"/>
                </a:cubicBezTo>
                <a:cubicBezTo>
                  <a:pt x="7682" y="1076"/>
                  <a:pt x="7646" y="1080"/>
                  <a:pt x="7612" y="1075"/>
                </a:cubicBezTo>
                <a:cubicBezTo>
                  <a:pt x="7592" y="1051"/>
                  <a:pt x="7589" y="1030"/>
                  <a:pt x="7602" y="1012"/>
                </a:cubicBezTo>
                <a:lnTo>
                  <a:pt x="7609" y="1019"/>
                </a:lnTo>
                <a:cubicBezTo>
                  <a:pt x="7607" y="1026"/>
                  <a:pt x="7606" y="1036"/>
                  <a:pt x="7606" y="1049"/>
                </a:cubicBezTo>
                <a:cubicBezTo>
                  <a:pt x="7588" y="1103"/>
                  <a:pt x="7589" y="1147"/>
                  <a:pt x="7609" y="1180"/>
                </a:cubicBezTo>
                <a:cubicBezTo>
                  <a:pt x="7655" y="1186"/>
                  <a:pt x="7708" y="1194"/>
                  <a:pt x="7766" y="1205"/>
                </a:cubicBezTo>
                <a:cubicBezTo>
                  <a:pt x="7797" y="1234"/>
                  <a:pt x="7809" y="1267"/>
                  <a:pt x="7801" y="1307"/>
                </a:cubicBezTo>
                <a:cubicBezTo>
                  <a:pt x="7773" y="1356"/>
                  <a:pt x="7738" y="1398"/>
                  <a:pt x="7698" y="1433"/>
                </a:cubicBezTo>
                <a:lnTo>
                  <a:pt x="7620" y="1497"/>
                </a:lnTo>
                <a:lnTo>
                  <a:pt x="7609" y="1550"/>
                </a:lnTo>
                <a:cubicBezTo>
                  <a:pt x="7536" y="1562"/>
                  <a:pt x="7479" y="1588"/>
                  <a:pt x="7439" y="1630"/>
                </a:cubicBezTo>
                <a:lnTo>
                  <a:pt x="7428" y="1625"/>
                </a:lnTo>
                <a:cubicBezTo>
                  <a:pt x="7454" y="1627"/>
                  <a:pt x="7486" y="1619"/>
                  <a:pt x="7523" y="1601"/>
                </a:cubicBezTo>
                <a:cubicBezTo>
                  <a:pt x="7605" y="1569"/>
                  <a:pt x="7690" y="1545"/>
                  <a:pt x="7779" y="1528"/>
                </a:cubicBezTo>
                <a:lnTo>
                  <a:pt x="7852" y="1558"/>
                </a:lnTo>
                <a:cubicBezTo>
                  <a:pt x="7863" y="1604"/>
                  <a:pt x="7855" y="1646"/>
                  <a:pt x="7828" y="1682"/>
                </a:cubicBezTo>
                <a:lnTo>
                  <a:pt x="7730" y="1782"/>
                </a:lnTo>
                <a:cubicBezTo>
                  <a:pt x="7688" y="1815"/>
                  <a:pt x="7640" y="1829"/>
                  <a:pt x="7586" y="1824"/>
                </a:cubicBezTo>
                <a:lnTo>
                  <a:pt x="7561" y="1784"/>
                </a:lnTo>
                <a:cubicBezTo>
                  <a:pt x="7611" y="1732"/>
                  <a:pt x="7659" y="1684"/>
                  <a:pt x="7704" y="1640"/>
                </a:cubicBezTo>
                <a:lnTo>
                  <a:pt x="7708" y="1649"/>
                </a:lnTo>
                <a:cubicBezTo>
                  <a:pt x="7619" y="1676"/>
                  <a:pt x="7538" y="1703"/>
                  <a:pt x="7464" y="1729"/>
                </a:cubicBezTo>
                <a:cubicBezTo>
                  <a:pt x="7394" y="1745"/>
                  <a:pt x="7328" y="1733"/>
                  <a:pt x="7266" y="1695"/>
                </a:cubicBezTo>
                <a:lnTo>
                  <a:pt x="7266" y="1636"/>
                </a:lnTo>
                <a:lnTo>
                  <a:pt x="7470" y="1472"/>
                </a:lnTo>
                <a:cubicBezTo>
                  <a:pt x="7466" y="1446"/>
                  <a:pt x="7461" y="1415"/>
                  <a:pt x="7455" y="1378"/>
                </a:cubicBezTo>
                <a:cubicBezTo>
                  <a:pt x="7472" y="1353"/>
                  <a:pt x="7479" y="1332"/>
                  <a:pt x="7476" y="1315"/>
                </a:cubicBezTo>
                <a:lnTo>
                  <a:pt x="7273" y="1315"/>
                </a:lnTo>
                <a:lnTo>
                  <a:pt x="7257" y="1268"/>
                </a:lnTo>
                <a:lnTo>
                  <a:pt x="7289" y="1242"/>
                </a:lnTo>
                <a:cubicBezTo>
                  <a:pt x="7358" y="1238"/>
                  <a:pt x="7422" y="1225"/>
                  <a:pt x="7481" y="1204"/>
                </a:cubicBezTo>
                <a:cubicBezTo>
                  <a:pt x="7483" y="1161"/>
                  <a:pt x="7481" y="1116"/>
                  <a:pt x="7476" y="1069"/>
                </a:cubicBezTo>
                <a:lnTo>
                  <a:pt x="7471" y="1066"/>
                </a:lnTo>
                <a:lnTo>
                  <a:pt x="7453" y="1084"/>
                </a:lnTo>
                <a:cubicBezTo>
                  <a:pt x="7371" y="1109"/>
                  <a:pt x="7290" y="1126"/>
                  <a:pt x="7211" y="1135"/>
                </a:cubicBezTo>
                <a:cubicBezTo>
                  <a:pt x="7161" y="1093"/>
                  <a:pt x="7132" y="1040"/>
                  <a:pt x="7125" y="977"/>
                </a:cubicBezTo>
                <a:cubicBezTo>
                  <a:pt x="7100" y="860"/>
                  <a:pt x="7076" y="736"/>
                  <a:pt x="7053" y="606"/>
                </a:cubicBezTo>
                <a:lnTo>
                  <a:pt x="7072" y="572"/>
                </a:lnTo>
                <a:cubicBezTo>
                  <a:pt x="7113" y="567"/>
                  <a:pt x="7153" y="576"/>
                  <a:pt x="7191" y="596"/>
                </a:cubicBezTo>
                <a:cubicBezTo>
                  <a:pt x="7222" y="690"/>
                  <a:pt x="7239" y="786"/>
                  <a:pt x="7241" y="883"/>
                </a:cubicBezTo>
                <a:cubicBezTo>
                  <a:pt x="7247" y="936"/>
                  <a:pt x="7266" y="981"/>
                  <a:pt x="7297" y="1019"/>
                </a:cubicBezTo>
                <a:lnTo>
                  <a:pt x="7347" y="1026"/>
                </a:lnTo>
                <a:cubicBezTo>
                  <a:pt x="7399" y="1011"/>
                  <a:pt x="7446" y="989"/>
                  <a:pt x="7490" y="960"/>
                </a:cubicBezTo>
                <a:lnTo>
                  <a:pt x="7490" y="915"/>
                </a:lnTo>
                <a:lnTo>
                  <a:pt x="7451" y="915"/>
                </a:lnTo>
                <a:cubicBezTo>
                  <a:pt x="7451" y="857"/>
                  <a:pt x="7469" y="816"/>
                  <a:pt x="7505" y="792"/>
                </a:cubicBezTo>
                <a:cubicBezTo>
                  <a:pt x="7508" y="779"/>
                  <a:pt x="7508" y="769"/>
                  <a:pt x="7504" y="760"/>
                </a:cubicBezTo>
                <a:cubicBezTo>
                  <a:pt x="7434" y="802"/>
                  <a:pt x="7353" y="829"/>
                  <a:pt x="7263" y="843"/>
                </a:cubicBezTo>
                <a:lnTo>
                  <a:pt x="7208" y="816"/>
                </a:lnTo>
                <a:lnTo>
                  <a:pt x="7208" y="769"/>
                </a:lnTo>
                <a:cubicBezTo>
                  <a:pt x="7312" y="742"/>
                  <a:pt x="7410" y="708"/>
                  <a:pt x="7500" y="666"/>
                </a:cubicBezTo>
                <a:lnTo>
                  <a:pt x="7500" y="531"/>
                </a:lnTo>
                <a:lnTo>
                  <a:pt x="7581" y="531"/>
                </a:lnTo>
                <a:cubicBezTo>
                  <a:pt x="7601" y="572"/>
                  <a:pt x="7614" y="606"/>
                  <a:pt x="7621" y="632"/>
                </a:cubicBezTo>
                <a:cubicBezTo>
                  <a:pt x="7658" y="626"/>
                  <a:pt x="7699" y="643"/>
                  <a:pt x="7744" y="683"/>
                </a:cubicBezTo>
                <a:cubicBezTo>
                  <a:pt x="7709" y="753"/>
                  <a:pt x="7668" y="804"/>
                  <a:pt x="7621" y="839"/>
                </a:cubicBezTo>
                <a:lnTo>
                  <a:pt x="7616" y="906"/>
                </a:lnTo>
                <a:lnTo>
                  <a:pt x="7611" y="905"/>
                </a:lnTo>
                <a:lnTo>
                  <a:pt x="7699" y="871"/>
                </a:lnTo>
                <a:cubicBezTo>
                  <a:pt x="7737" y="795"/>
                  <a:pt x="7778" y="708"/>
                  <a:pt x="7820" y="609"/>
                </a:cubicBezTo>
                <a:cubicBezTo>
                  <a:pt x="7846" y="548"/>
                  <a:pt x="7856" y="491"/>
                  <a:pt x="7850" y="437"/>
                </a:cubicBezTo>
                <a:cubicBezTo>
                  <a:pt x="7827" y="421"/>
                  <a:pt x="7801" y="419"/>
                  <a:pt x="7771" y="431"/>
                </a:cubicBezTo>
                <a:cubicBezTo>
                  <a:pt x="7627" y="521"/>
                  <a:pt x="7471" y="562"/>
                  <a:pt x="7306" y="553"/>
                </a:cubicBezTo>
                <a:lnTo>
                  <a:pt x="7306" y="498"/>
                </a:lnTo>
                <a:cubicBezTo>
                  <a:pt x="7437" y="453"/>
                  <a:pt x="7565" y="403"/>
                  <a:pt x="7691" y="347"/>
                </a:cubicBezTo>
                <a:cubicBezTo>
                  <a:pt x="7731" y="341"/>
                  <a:pt x="7774" y="329"/>
                  <a:pt x="7817" y="312"/>
                </a:cubicBezTo>
                <a:close/>
                <a:moveTo>
                  <a:pt x="6915" y="453"/>
                </a:moveTo>
                <a:lnTo>
                  <a:pt x="6936" y="487"/>
                </a:lnTo>
                <a:cubicBezTo>
                  <a:pt x="6909" y="538"/>
                  <a:pt x="6891" y="585"/>
                  <a:pt x="6882" y="629"/>
                </a:cubicBezTo>
                <a:lnTo>
                  <a:pt x="6845" y="821"/>
                </a:lnTo>
                <a:cubicBezTo>
                  <a:pt x="6828" y="988"/>
                  <a:pt x="6820" y="1147"/>
                  <a:pt x="6820" y="1299"/>
                </a:cubicBezTo>
                <a:lnTo>
                  <a:pt x="6794" y="1293"/>
                </a:lnTo>
                <a:lnTo>
                  <a:pt x="6859" y="1238"/>
                </a:lnTo>
                <a:cubicBezTo>
                  <a:pt x="6872" y="1202"/>
                  <a:pt x="6893" y="1167"/>
                  <a:pt x="6924" y="1133"/>
                </a:cubicBezTo>
                <a:lnTo>
                  <a:pt x="6942" y="1084"/>
                </a:lnTo>
                <a:lnTo>
                  <a:pt x="6989" y="1052"/>
                </a:lnTo>
                <a:lnTo>
                  <a:pt x="7018" y="1092"/>
                </a:lnTo>
                <a:cubicBezTo>
                  <a:pt x="7008" y="1142"/>
                  <a:pt x="6990" y="1183"/>
                  <a:pt x="6965" y="1213"/>
                </a:cubicBezTo>
                <a:cubicBezTo>
                  <a:pt x="6923" y="1331"/>
                  <a:pt x="6879" y="1451"/>
                  <a:pt x="6832" y="1571"/>
                </a:cubicBezTo>
                <a:cubicBezTo>
                  <a:pt x="6811" y="1623"/>
                  <a:pt x="6800" y="1677"/>
                  <a:pt x="6800" y="1733"/>
                </a:cubicBezTo>
                <a:lnTo>
                  <a:pt x="6777" y="1782"/>
                </a:lnTo>
                <a:cubicBezTo>
                  <a:pt x="6740" y="1808"/>
                  <a:pt x="6703" y="1808"/>
                  <a:pt x="6666" y="1781"/>
                </a:cubicBezTo>
                <a:lnTo>
                  <a:pt x="6649" y="1705"/>
                </a:lnTo>
                <a:cubicBezTo>
                  <a:pt x="6659" y="1576"/>
                  <a:pt x="6666" y="1447"/>
                  <a:pt x="6668" y="1318"/>
                </a:cubicBezTo>
                <a:lnTo>
                  <a:pt x="6633" y="1287"/>
                </a:lnTo>
                <a:lnTo>
                  <a:pt x="6575" y="1192"/>
                </a:lnTo>
                <a:cubicBezTo>
                  <a:pt x="6554" y="1123"/>
                  <a:pt x="6526" y="1057"/>
                  <a:pt x="6489" y="992"/>
                </a:cubicBezTo>
                <a:cubicBezTo>
                  <a:pt x="6478" y="949"/>
                  <a:pt x="6495" y="912"/>
                  <a:pt x="6540" y="881"/>
                </a:cubicBezTo>
                <a:cubicBezTo>
                  <a:pt x="6596" y="841"/>
                  <a:pt x="6656" y="815"/>
                  <a:pt x="6718" y="803"/>
                </a:cubicBezTo>
                <a:cubicBezTo>
                  <a:pt x="6736" y="730"/>
                  <a:pt x="6748" y="659"/>
                  <a:pt x="6755" y="590"/>
                </a:cubicBezTo>
                <a:cubicBezTo>
                  <a:pt x="6713" y="606"/>
                  <a:pt x="6666" y="632"/>
                  <a:pt x="6614" y="670"/>
                </a:cubicBezTo>
                <a:cubicBezTo>
                  <a:pt x="6562" y="688"/>
                  <a:pt x="6513" y="687"/>
                  <a:pt x="6468" y="664"/>
                </a:cubicBezTo>
                <a:lnTo>
                  <a:pt x="6468" y="603"/>
                </a:lnTo>
                <a:cubicBezTo>
                  <a:pt x="6521" y="595"/>
                  <a:pt x="6569" y="582"/>
                  <a:pt x="6613" y="563"/>
                </a:cubicBezTo>
                <a:lnTo>
                  <a:pt x="6667" y="524"/>
                </a:lnTo>
                <a:cubicBezTo>
                  <a:pt x="6726" y="499"/>
                  <a:pt x="6789" y="467"/>
                  <a:pt x="6855" y="428"/>
                </a:cubicBezTo>
                <a:lnTo>
                  <a:pt x="6915" y="453"/>
                </a:lnTo>
                <a:close/>
                <a:moveTo>
                  <a:pt x="6703" y="925"/>
                </a:moveTo>
                <a:lnTo>
                  <a:pt x="6641" y="943"/>
                </a:lnTo>
                <a:cubicBezTo>
                  <a:pt x="6619" y="958"/>
                  <a:pt x="6608" y="975"/>
                  <a:pt x="6608" y="995"/>
                </a:cubicBezTo>
                <a:lnTo>
                  <a:pt x="6678" y="1154"/>
                </a:lnTo>
                <a:cubicBezTo>
                  <a:pt x="6694" y="1080"/>
                  <a:pt x="6700" y="1004"/>
                  <a:pt x="6696" y="924"/>
                </a:cubicBezTo>
                <a:lnTo>
                  <a:pt x="6703" y="925"/>
                </a:lnTo>
                <a:close/>
                <a:moveTo>
                  <a:pt x="7646" y="1284"/>
                </a:moveTo>
                <a:cubicBezTo>
                  <a:pt x="7626" y="1284"/>
                  <a:pt x="7611" y="1287"/>
                  <a:pt x="7601" y="1292"/>
                </a:cubicBezTo>
                <a:lnTo>
                  <a:pt x="7601" y="1375"/>
                </a:lnTo>
                <a:lnTo>
                  <a:pt x="7604" y="1369"/>
                </a:lnTo>
                <a:lnTo>
                  <a:pt x="7661" y="1299"/>
                </a:lnTo>
                <a:lnTo>
                  <a:pt x="7661" y="1292"/>
                </a:lnTo>
                <a:lnTo>
                  <a:pt x="7646" y="1284"/>
                </a:lnTo>
                <a:close/>
                <a:moveTo>
                  <a:pt x="8899" y="700"/>
                </a:moveTo>
                <a:cubicBezTo>
                  <a:pt x="8966" y="700"/>
                  <a:pt x="9032" y="719"/>
                  <a:pt x="9097" y="756"/>
                </a:cubicBezTo>
                <a:lnTo>
                  <a:pt x="9082" y="860"/>
                </a:lnTo>
                <a:cubicBezTo>
                  <a:pt x="9033" y="962"/>
                  <a:pt x="8992" y="1046"/>
                  <a:pt x="8961" y="1111"/>
                </a:cubicBezTo>
                <a:cubicBezTo>
                  <a:pt x="9033" y="1089"/>
                  <a:pt x="9115" y="1071"/>
                  <a:pt x="9209" y="1055"/>
                </a:cubicBezTo>
                <a:cubicBezTo>
                  <a:pt x="9340" y="1044"/>
                  <a:pt x="9473" y="1050"/>
                  <a:pt x="9609" y="1071"/>
                </a:cubicBezTo>
                <a:cubicBezTo>
                  <a:pt x="9618" y="1115"/>
                  <a:pt x="9611" y="1149"/>
                  <a:pt x="9589" y="1172"/>
                </a:cubicBezTo>
                <a:cubicBezTo>
                  <a:pt x="9545" y="1183"/>
                  <a:pt x="9508" y="1197"/>
                  <a:pt x="9478" y="1214"/>
                </a:cubicBezTo>
                <a:cubicBezTo>
                  <a:pt x="9427" y="1235"/>
                  <a:pt x="9374" y="1236"/>
                  <a:pt x="9319" y="1220"/>
                </a:cubicBezTo>
                <a:lnTo>
                  <a:pt x="9319" y="1167"/>
                </a:lnTo>
                <a:lnTo>
                  <a:pt x="9380" y="1142"/>
                </a:lnTo>
                <a:lnTo>
                  <a:pt x="9380" y="1153"/>
                </a:lnTo>
                <a:lnTo>
                  <a:pt x="9170" y="1137"/>
                </a:lnTo>
                <a:cubicBezTo>
                  <a:pt x="9056" y="1178"/>
                  <a:pt x="8942" y="1208"/>
                  <a:pt x="8829" y="1225"/>
                </a:cubicBezTo>
                <a:cubicBezTo>
                  <a:pt x="8746" y="1265"/>
                  <a:pt x="8662" y="1300"/>
                  <a:pt x="8578" y="1330"/>
                </a:cubicBezTo>
                <a:cubicBezTo>
                  <a:pt x="8506" y="1350"/>
                  <a:pt x="8435" y="1370"/>
                  <a:pt x="8366" y="1390"/>
                </a:cubicBezTo>
                <a:cubicBezTo>
                  <a:pt x="8281" y="1402"/>
                  <a:pt x="8199" y="1391"/>
                  <a:pt x="8120" y="1357"/>
                </a:cubicBezTo>
                <a:cubicBezTo>
                  <a:pt x="8106" y="1331"/>
                  <a:pt x="8112" y="1306"/>
                  <a:pt x="8136" y="1281"/>
                </a:cubicBezTo>
                <a:cubicBezTo>
                  <a:pt x="8204" y="1289"/>
                  <a:pt x="8271" y="1294"/>
                  <a:pt x="8336" y="1298"/>
                </a:cubicBezTo>
                <a:cubicBezTo>
                  <a:pt x="8494" y="1269"/>
                  <a:pt x="8648" y="1219"/>
                  <a:pt x="8798" y="1150"/>
                </a:cubicBezTo>
                <a:cubicBezTo>
                  <a:pt x="8829" y="1084"/>
                  <a:pt x="8867" y="1015"/>
                  <a:pt x="8913" y="945"/>
                </a:cubicBezTo>
                <a:lnTo>
                  <a:pt x="8951" y="829"/>
                </a:lnTo>
                <a:cubicBezTo>
                  <a:pt x="8869" y="833"/>
                  <a:pt x="8779" y="853"/>
                  <a:pt x="8680" y="889"/>
                </a:cubicBezTo>
                <a:cubicBezTo>
                  <a:pt x="8620" y="897"/>
                  <a:pt x="8566" y="881"/>
                  <a:pt x="8519" y="840"/>
                </a:cubicBezTo>
                <a:lnTo>
                  <a:pt x="8519" y="783"/>
                </a:lnTo>
                <a:lnTo>
                  <a:pt x="8589" y="760"/>
                </a:lnTo>
                <a:lnTo>
                  <a:pt x="8604" y="781"/>
                </a:lnTo>
                <a:cubicBezTo>
                  <a:pt x="8643" y="801"/>
                  <a:pt x="8685" y="801"/>
                  <a:pt x="8732" y="782"/>
                </a:cubicBezTo>
                <a:lnTo>
                  <a:pt x="8899" y="700"/>
                </a:lnTo>
                <a:close/>
                <a:moveTo>
                  <a:pt x="10351" y="301"/>
                </a:moveTo>
                <a:lnTo>
                  <a:pt x="10423" y="325"/>
                </a:lnTo>
                <a:lnTo>
                  <a:pt x="10531" y="388"/>
                </a:lnTo>
                <a:lnTo>
                  <a:pt x="10616" y="491"/>
                </a:lnTo>
                <a:cubicBezTo>
                  <a:pt x="10564" y="597"/>
                  <a:pt x="10543" y="700"/>
                  <a:pt x="10554" y="801"/>
                </a:cubicBezTo>
                <a:lnTo>
                  <a:pt x="10559" y="803"/>
                </a:lnTo>
                <a:cubicBezTo>
                  <a:pt x="10598" y="798"/>
                  <a:pt x="10638" y="780"/>
                  <a:pt x="10678" y="750"/>
                </a:cubicBezTo>
                <a:cubicBezTo>
                  <a:pt x="10734" y="743"/>
                  <a:pt x="10790" y="729"/>
                  <a:pt x="10847" y="707"/>
                </a:cubicBezTo>
                <a:cubicBezTo>
                  <a:pt x="10887" y="713"/>
                  <a:pt x="10928" y="708"/>
                  <a:pt x="10969" y="691"/>
                </a:cubicBezTo>
                <a:lnTo>
                  <a:pt x="11048" y="770"/>
                </a:lnTo>
                <a:lnTo>
                  <a:pt x="11013" y="848"/>
                </a:lnTo>
                <a:lnTo>
                  <a:pt x="10948" y="853"/>
                </a:lnTo>
                <a:cubicBezTo>
                  <a:pt x="10906" y="837"/>
                  <a:pt x="10874" y="824"/>
                  <a:pt x="10851" y="813"/>
                </a:cubicBezTo>
                <a:cubicBezTo>
                  <a:pt x="10745" y="833"/>
                  <a:pt x="10648" y="865"/>
                  <a:pt x="10559" y="909"/>
                </a:cubicBezTo>
                <a:cubicBezTo>
                  <a:pt x="10542" y="991"/>
                  <a:pt x="10527" y="1076"/>
                  <a:pt x="10514" y="1167"/>
                </a:cubicBezTo>
                <a:lnTo>
                  <a:pt x="10441" y="1339"/>
                </a:lnTo>
                <a:cubicBezTo>
                  <a:pt x="10362" y="1448"/>
                  <a:pt x="10275" y="1550"/>
                  <a:pt x="10179" y="1645"/>
                </a:cubicBezTo>
                <a:cubicBezTo>
                  <a:pt x="10128" y="1680"/>
                  <a:pt x="10077" y="1706"/>
                  <a:pt x="10025" y="1722"/>
                </a:cubicBezTo>
                <a:cubicBezTo>
                  <a:pt x="9955" y="1749"/>
                  <a:pt x="9893" y="1740"/>
                  <a:pt x="9841" y="1696"/>
                </a:cubicBezTo>
                <a:cubicBezTo>
                  <a:pt x="9828" y="1676"/>
                  <a:pt x="9834" y="1655"/>
                  <a:pt x="9860" y="1634"/>
                </a:cubicBezTo>
                <a:cubicBezTo>
                  <a:pt x="9889" y="1651"/>
                  <a:pt x="9920" y="1656"/>
                  <a:pt x="9953" y="1650"/>
                </a:cubicBezTo>
                <a:cubicBezTo>
                  <a:pt x="10004" y="1635"/>
                  <a:pt x="10051" y="1610"/>
                  <a:pt x="10095" y="1575"/>
                </a:cubicBezTo>
                <a:cubicBezTo>
                  <a:pt x="10164" y="1506"/>
                  <a:pt x="10229" y="1436"/>
                  <a:pt x="10291" y="1364"/>
                </a:cubicBezTo>
                <a:lnTo>
                  <a:pt x="10377" y="1197"/>
                </a:lnTo>
                <a:cubicBezTo>
                  <a:pt x="10408" y="1112"/>
                  <a:pt x="10421" y="1031"/>
                  <a:pt x="10415" y="954"/>
                </a:cubicBezTo>
                <a:cubicBezTo>
                  <a:pt x="10339" y="993"/>
                  <a:pt x="10260" y="1038"/>
                  <a:pt x="10179" y="1090"/>
                </a:cubicBezTo>
                <a:cubicBezTo>
                  <a:pt x="10111" y="1117"/>
                  <a:pt x="10043" y="1128"/>
                  <a:pt x="9972" y="1121"/>
                </a:cubicBezTo>
                <a:cubicBezTo>
                  <a:pt x="9929" y="1098"/>
                  <a:pt x="9912" y="1057"/>
                  <a:pt x="9920" y="997"/>
                </a:cubicBezTo>
                <a:cubicBezTo>
                  <a:pt x="9946" y="999"/>
                  <a:pt x="9977" y="990"/>
                  <a:pt x="10012" y="969"/>
                </a:cubicBezTo>
                <a:cubicBezTo>
                  <a:pt x="10010" y="999"/>
                  <a:pt x="10012" y="1016"/>
                  <a:pt x="10020" y="1022"/>
                </a:cubicBezTo>
                <a:cubicBezTo>
                  <a:pt x="10058" y="1028"/>
                  <a:pt x="10096" y="1019"/>
                  <a:pt x="10136" y="997"/>
                </a:cubicBezTo>
                <a:lnTo>
                  <a:pt x="10162" y="970"/>
                </a:lnTo>
                <a:lnTo>
                  <a:pt x="10186" y="970"/>
                </a:lnTo>
                <a:lnTo>
                  <a:pt x="10429" y="856"/>
                </a:lnTo>
                <a:cubicBezTo>
                  <a:pt x="10429" y="742"/>
                  <a:pt x="10441" y="626"/>
                  <a:pt x="10464" y="508"/>
                </a:cubicBezTo>
                <a:cubicBezTo>
                  <a:pt x="10451" y="491"/>
                  <a:pt x="10435" y="473"/>
                  <a:pt x="10417" y="455"/>
                </a:cubicBezTo>
                <a:lnTo>
                  <a:pt x="10355" y="426"/>
                </a:lnTo>
                <a:lnTo>
                  <a:pt x="10298" y="361"/>
                </a:lnTo>
                <a:lnTo>
                  <a:pt x="10328" y="291"/>
                </a:lnTo>
                <a:lnTo>
                  <a:pt x="10351" y="301"/>
                </a:lnTo>
                <a:close/>
                <a:moveTo>
                  <a:pt x="10545" y="1274"/>
                </a:moveTo>
                <a:cubicBezTo>
                  <a:pt x="10611" y="1274"/>
                  <a:pt x="10679" y="1291"/>
                  <a:pt x="10749" y="1326"/>
                </a:cubicBezTo>
                <a:cubicBezTo>
                  <a:pt x="10861" y="1379"/>
                  <a:pt x="10966" y="1450"/>
                  <a:pt x="11062" y="1540"/>
                </a:cubicBezTo>
                <a:lnTo>
                  <a:pt x="11120" y="1609"/>
                </a:lnTo>
                <a:lnTo>
                  <a:pt x="11132" y="1655"/>
                </a:lnTo>
                <a:lnTo>
                  <a:pt x="11062" y="1713"/>
                </a:lnTo>
                <a:cubicBezTo>
                  <a:pt x="10989" y="1699"/>
                  <a:pt x="10922" y="1668"/>
                  <a:pt x="10863" y="1619"/>
                </a:cubicBezTo>
                <a:lnTo>
                  <a:pt x="10876" y="1555"/>
                </a:lnTo>
                <a:lnTo>
                  <a:pt x="10916" y="1550"/>
                </a:lnTo>
                <a:lnTo>
                  <a:pt x="10916" y="1558"/>
                </a:lnTo>
                <a:lnTo>
                  <a:pt x="10869" y="1519"/>
                </a:lnTo>
                <a:cubicBezTo>
                  <a:pt x="10795" y="1472"/>
                  <a:pt x="10721" y="1428"/>
                  <a:pt x="10646" y="1387"/>
                </a:cubicBezTo>
                <a:cubicBezTo>
                  <a:pt x="10604" y="1381"/>
                  <a:pt x="10558" y="1369"/>
                  <a:pt x="10509" y="1350"/>
                </a:cubicBezTo>
                <a:lnTo>
                  <a:pt x="10494" y="1308"/>
                </a:lnTo>
                <a:lnTo>
                  <a:pt x="10545" y="1274"/>
                </a:lnTo>
                <a:close/>
                <a:moveTo>
                  <a:pt x="12400" y="120"/>
                </a:moveTo>
                <a:cubicBezTo>
                  <a:pt x="12417" y="129"/>
                  <a:pt x="12437" y="138"/>
                  <a:pt x="12459" y="146"/>
                </a:cubicBezTo>
                <a:lnTo>
                  <a:pt x="12467" y="200"/>
                </a:lnTo>
                <a:cubicBezTo>
                  <a:pt x="12358" y="265"/>
                  <a:pt x="12252" y="324"/>
                  <a:pt x="12151" y="376"/>
                </a:cubicBezTo>
                <a:cubicBezTo>
                  <a:pt x="12077" y="442"/>
                  <a:pt x="12000" y="493"/>
                  <a:pt x="11922" y="531"/>
                </a:cubicBezTo>
                <a:lnTo>
                  <a:pt x="11893" y="568"/>
                </a:lnTo>
                <a:cubicBezTo>
                  <a:pt x="11838" y="619"/>
                  <a:pt x="11784" y="663"/>
                  <a:pt x="11732" y="700"/>
                </a:cubicBezTo>
                <a:cubicBezTo>
                  <a:pt x="11667" y="774"/>
                  <a:pt x="11605" y="841"/>
                  <a:pt x="11546" y="901"/>
                </a:cubicBezTo>
                <a:lnTo>
                  <a:pt x="11542" y="893"/>
                </a:lnTo>
                <a:cubicBezTo>
                  <a:pt x="11804" y="761"/>
                  <a:pt x="12077" y="641"/>
                  <a:pt x="12360" y="533"/>
                </a:cubicBezTo>
                <a:cubicBezTo>
                  <a:pt x="12471" y="489"/>
                  <a:pt x="12585" y="481"/>
                  <a:pt x="12703" y="510"/>
                </a:cubicBezTo>
                <a:cubicBezTo>
                  <a:pt x="12708" y="562"/>
                  <a:pt x="12700" y="606"/>
                  <a:pt x="12680" y="642"/>
                </a:cubicBezTo>
                <a:cubicBezTo>
                  <a:pt x="12579" y="722"/>
                  <a:pt x="12474" y="787"/>
                  <a:pt x="12364" y="839"/>
                </a:cubicBezTo>
                <a:cubicBezTo>
                  <a:pt x="12326" y="855"/>
                  <a:pt x="12292" y="852"/>
                  <a:pt x="12261" y="831"/>
                </a:cubicBezTo>
                <a:lnTo>
                  <a:pt x="12261" y="787"/>
                </a:lnTo>
                <a:cubicBezTo>
                  <a:pt x="12373" y="722"/>
                  <a:pt x="12474" y="650"/>
                  <a:pt x="12563" y="571"/>
                </a:cubicBezTo>
                <a:lnTo>
                  <a:pt x="12563" y="578"/>
                </a:lnTo>
                <a:cubicBezTo>
                  <a:pt x="12546" y="585"/>
                  <a:pt x="12524" y="588"/>
                  <a:pt x="12497" y="588"/>
                </a:cubicBezTo>
                <a:cubicBezTo>
                  <a:pt x="12470" y="609"/>
                  <a:pt x="12441" y="617"/>
                  <a:pt x="12409" y="613"/>
                </a:cubicBezTo>
                <a:cubicBezTo>
                  <a:pt x="12303" y="664"/>
                  <a:pt x="12198" y="703"/>
                  <a:pt x="12093" y="733"/>
                </a:cubicBezTo>
                <a:lnTo>
                  <a:pt x="12085" y="741"/>
                </a:lnTo>
                <a:cubicBezTo>
                  <a:pt x="12000" y="781"/>
                  <a:pt x="11919" y="813"/>
                  <a:pt x="11842" y="839"/>
                </a:cubicBezTo>
                <a:cubicBezTo>
                  <a:pt x="11738" y="907"/>
                  <a:pt x="11629" y="965"/>
                  <a:pt x="11516" y="1013"/>
                </a:cubicBezTo>
                <a:lnTo>
                  <a:pt x="11443" y="1013"/>
                </a:lnTo>
                <a:cubicBezTo>
                  <a:pt x="11408" y="989"/>
                  <a:pt x="11394" y="955"/>
                  <a:pt x="11401" y="911"/>
                </a:cubicBezTo>
                <a:lnTo>
                  <a:pt x="11497" y="798"/>
                </a:lnTo>
                <a:lnTo>
                  <a:pt x="11556" y="749"/>
                </a:lnTo>
                <a:lnTo>
                  <a:pt x="11744" y="561"/>
                </a:lnTo>
                <a:cubicBezTo>
                  <a:pt x="11889" y="442"/>
                  <a:pt x="12037" y="339"/>
                  <a:pt x="12188" y="253"/>
                </a:cubicBezTo>
                <a:lnTo>
                  <a:pt x="12002" y="248"/>
                </a:lnTo>
                <a:cubicBezTo>
                  <a:pt x="11957" y="218"/>
                  <a:pt x="11954" y="182"/>
                  <a:pt x="11993" y="140"/>
                </a:cubicBezTo>
                <a:lnTo>
                  <a:pt x="12102" y="151"/>
                </a:lnTo>
                <a:lnTo>
                  <a:pt x="12400" y="120"/>
                </a:lnTo>
                <a:close/>
                <a:moveTo>
                  <a:pt x="11692" y="291"/>
                </a:moveTo>
                <a:cubicBezTo>
                  <a:pt x="11751" y="312"/>
                  <a:pt x="11805" y="326"/>
                  <a:pt x="11855" y="333"/>
                </a:cubicBezTo>
                <a:cubicBezTo>
                  <a:pt x="11889" y="389"/>
                  <a:pt x="11885" y="437"/>
                  <a:pt x="11842" y="477"/>
                </a:cubicBezTo>
                <a:cubicBezTo>
                  <a:pt x="11791" y="487"/>
                  <a:pt x="11753" y="473"/>
                  <a:pt x="11727" y="437"/>
                </a:cubicBezTo>
                <a:cubicBezTo>
                  <a:pt x="11694" y="401"/>
                  <a:pt x="11683" y="352"/>
                  <a:pt x="11692" y="291"/>
                </a:cubicBezTo>
                <a:close/>
                <a:moveTo>
                  <a:pt x="12148" y="946"/>
                </a:moveTo>
                <a:cubicBezTo>
                  <a:pt x="12194" y="941"/>
                  <a:pt x="12242" y="950"/>
                  <a:pt x="12291" y="974"/>
                </a:cubicBezTo>
                <a:lnTo>
                  <a:pt x="12310" y="1030"/>
                </a:lnTo>
                <a:cubicBezTo>
                  <a:pt x="12290" y="1103"/>
                  <a:pt x="12266" y="1162"/>
                  <a:pt x="12238" y="1205"/>
                </a:cubicBezTo>
                <a:lnTo>
                  <a:pt x="12277" y="1214"/>
                </a:lnTo>
                <a:cubicBezTo>
                  <a:pt x="12306" y="1250"/>
                  <a:pt x="12327" y="1279"/>
                  <a:pt x="12341" y="1303"/>
                </a:cubicBezTo>
                <a:cubicBezTo>
                  <a:pt x="12385" y="1298"/>
                  <a:pt x="12430" y="1275"/>
                  <a:pt x="12476" y="1234"/>
                </a:cubicBezTo>
                <a:cubicBezTo>
                  <a:pt x="12518" y="1248"/>
                  <a:pt x="12561" y="1257"/>
                  <a:pt x="12606" y="1260"/>
                </a:cubicBezTo>
                <a:lnTo>
                  <a:pt x="12612" y="1318"/>
                </a:lnTo>
                <a:lnTo>
                  <a:pt x="12589" y="1353"/>
                </a:lnTo>
                <a:lnTo>
                  <a:pt x="12462" y="1353"/>
                </a:lnTo>
                <a:cubicBezTo>
                  <a:pt x="12421" y="1372"/>
                  <a:pt x="12386" y="1388"/>
                  <a:pt x="12354" y="1401"/>
                </a:cubicBezTo>
                <a:lnTo>
                  <a:pt x="12346" y="1419"/>
                </a:lnTo>
                <a:cubicBezTo>
                  <a:pt x="12346" y="1511"/>
                  <a:pt x="12337" y="1603"/>
                  <a:pt x="12319" y="1694"/>
                </a:cubicBezTo>
                <a:cubicBezTo>
                  <a:pt x="12281" y="1800"/>
                  <a:pt x="12236" y="1900"/>
                  <a:pt x="12184" y="1994"/>
                </a:cubicBezTo>
                <a:lnTo>
                  <a:pt x="12091" y="2051"/>
                </a:lnTo>
                <a:cubicBezTo>
                  <a:pt x="12024" y="2072"/>
                  <a:pt x="11967" y="2066"/>
                  <a:pt x="11920" y="2035"/>
                </a:cubicBezTo>
                <a:cubicBezTo>
                  <a:pt x="11871" y="1998"/>
                  <a:pt x="11835" y="1946"/>
                  <a:pt x="11810" y="1881"/>
                </a:cubicBezTo>
                <a:cubicBezTo>
                  <a:pt x="11886" y="1906"/>
                  <a:pt x="11952" y="1932"/>
                  <a:pt x="12005" y="1961"/>
                </a:cubicBezTo>
                <a:cubicBezTo>
                  <a:pt x="12028" y="1961"/>
                  <a:pt x="12048" y="1952"/>
                  <a:pt x="12066" y="1935"/>
                </a:cubicBezTo>
                <a:cubicBezTo>
                  <a:pt x="12112" y="1862"/>
                  <a:pt x="12153" y="1784"/>
                  <a:pt x="12188" y="1703"/>
                </a:cubicBezTo>
                <a:cubicBezTo>
                  <a:pt x="12201" y="1618"/>
                  <a:pt x="12217" y="1531"/>
                  <a:pt x="12235" y="1441"/>
                </a:cubicBezTo>
                <a:lnTo>
                  <a:pt x="12232" y="1429"/>
                </a:lnTo>
                <a:cubicBezTo>
                  <a:pt x="12138" y="1475"/>
                  <a:pt x="12038" y="1518"/>
                  <a:pt x="11933" y="1557"/>
                </a:cubicBezTo>
                <a:cubicBezTo>
                  <a:pt x="11867" y="1583"/>
                  <a:pt x="11800" y="1596"/>
                  <a:pt x="11733" y="1596"/>
                </a:cubicBezTo>
                <a:lnTo>
                  <a:pt x="11702" y="1557"/>
                </a:lnTo>
                <a:lnTo>
                  <a:pt x="11726" y="1524"/>
                </a:lnTo>
                <a:cubicBezTo>
                  <a:pt x="11885" y="1479"/>
                  <a:pt x="12041" y="1422"/>
                  <a:pt x="12195" y="1355"/>
                </a:cubicBezTo>
                <a:lnTo>
                  <a:pt x="12223" y="1342"/>
                </a:lnTo>
                <a:lnTo>
                  <a:pt x="12209" y="1331"/>
                </a:lnTo>
                <a:lnTo>
                  <a:pt x="12195" y="1317"/>
                </a:lnTo>
                <a:cubicBezTo>
                  <a:pt x="12153" y="1334"/>
                  <a:pt x="12106" y="1328"/>
                  <a:pt x="12057" y="1299"/>
                </a:cubicBezTo>
                <a:lnTo>
                  <a:pt x="12057" y="1248"/>
                </a:lnTo>
                <a:lnTo>
                  <a:pt x="12082" y="1233"/>
                </a:lnTo>
                <a:cubicBezTo>
                  <a:pt x="12127" y="1170"/>
                  <a:pt x="12159" y="1108"/>
                  <a:pt x="12178" y="1045"/>
                </a:cubicBezTo>
                <a:cubicBezTo>
                  <a:pt x="12131" y="1051"/>
                  <a:pt x="12081" y="1065"/>
                  <a:pt x="12026" y="1088"/>
                </a:cubicBezTo>
                <a:cubicBezTo>
                  <a:pt x="11985" y="1100"/>
                  <a:pt x="11951" y="1090"/>
                  <a:pt x="11925" y="1058"/>
                </a:cubicBezTo>
                <a:lnTo>
                  <a:pt x="11939" y="1009"/>
                </a:lnTo>
                <a:cubicBezTo>
                  <a:pt x="12010" y="994"/>
                  <a:pt x="12079" y="973"/>
                  <a:pt x="12148" y="946"/>
                </a:cubicBezTo>
                <a:close/>
                <a:moveTo>
                  <a:pt x="3178" y="2560"/>
                </a:moveTo>
                <a:lnTo>
                  <a:pt x="3178" y="2197"/>
                </a:lnTo>
                <a:lnTo>
                  <a:pt x="3304" y="2197"/>
                </a:lnTo>
                <a:cubicBezTo>
                  <a:pt x="3435" y="2194"/>
                  <a:pt x="3499" y="2266"/>
                  <a:pt x="3497" y="2374"/>
                </a:cubicBezTo>
                <a:cubicBezTo>
                  <a:pt x="3501" y="2485"/>
                  <a:pt x="3410" y="2563"/>
                  <a:pt x="3303" y="2560"/>
                </a:cubicBezTo>
                <a:lnTo>
                  <a:pt x="3178" y="2560"/>
                </a:lnTo>
                <a:close/>
                <a:moveTo>
                  <a:pt x="3255" y="2261"/>
                </a:moveTo>
                <a:lnTo>
                  <a:pt x="3255" y="2496"/>
                </a:lnTo>
                <a:lnTo>
                  <a:pt x="3298" y="2496"/>
                </a:lnTo>
                <a:cubicBezTo>
                  <a:pt x="3371" y="2498"/>
                  <a:pt x="3418" y="2445"/>
                  <a:pt x="3416" y="2375"/>
                </a:cubicBezTo>
                <a:cubicBezTo>
                  <a:pt x="3419" y="2304"/>
                  <a:pt x="3363" y="2260"/>
                  <a:pt x="3297" y="2261"/>
                </a:cubicBezTo>
                <a:lnTo>
                  <a:pt x="3255" y="2261"/>
                </a:lnTo>
                <a:close/>
                <a:moveTo>
                  <a:pt x="3627" y="2317"/>
                </a:moveTo>
                <a:cubicBezTo>
                  <a:pt x="3650" y="2304"/>
                  <a:pt x="3702" y="2295"/>
                  <a:pt x="3725" y="2295"/>
                </a:cubicBezTo>
                <a:cubicBezTo>
                  <a:pt x="3798" y="2293"/>
                  <a:pt x="3834" y="2337"/>
                  <a:pt x="3833" y="2404"/>
                </a:cubicBezTo>
                <a:lnTo>
                  <a:pt x="3833" y="2560"/>
                </a:lnTo>
                <a:lnTo>
                  <a:pt x="3761" y="2560"/>
                </a:lnTo>
                <a:lnTo>
                  <a:pt x="3761" y="2523"/>
                </a:lnTo>
                <a:lnTo>
                  <a:pt x="3760" y="2523"/>
                </a:lnTo>
                <a:cubicBezTo>
                  <a:pt x="3743" y="2552"/>
                  <a:pt x="3714" y="2567"/>
                  <a:pt x="3683" y="2566"/>
                </a:cubicBezTo>
                <a:cubicBezTo>
                  <a:pt x="3635" y="2568"/>
                  <a:pt x="3600" y="2535"/>
                  <a:pt x="3601" y="2489"/>
                </a:cubicBezTo>
                <a:cubicBezTo>
                  <a:pt x="3644" y="2432"/>
                  <a:pt x="3546" y="2420"/>
                  <a:pt x="3762" y="2393"/>
                </a:cubicBezTo>
                <a:cubicBezTo>
                  <a:pt x="3763" y="2362"/>
                  <a:pt x="3743" y="2347"/>
                  <a:pt x="3715" y="2347"/>
                </a:cubicBezTo>
                <a:cubicBezTo>
                  <a:pt x="3684" y="2347"/>
                  <a:pt x="3652" y="2358"/>
                  <a:pt x="3627" y="2375"/>
                </a:cubicBezTo>
                <a:lnTo>
                  <a:pt x="3627" y="2317"/>
                </a:lnTo>
                <a:close/>
                <a:moveTo>
                  <a:pt x="3713" y="2443"/>
                </a:moveTo>
                <a:cubicBezTo>
                  <a:pt x="3685" y="2446"/>
                  <a:pt x="3672" y="2462"/>
                  <a:pt x="3672" y="2480"/>
                </a:cubicBezTo>
                <a:cubicBezTo>
                  <a:pt x="3672" y="2501"/>
                  <a:pt x="3691" y="2513"/>
                  <a:pt x="3709" y="2512"/>
                </a:cubicBezTo>
                <a:cubicBezTo>
                  <a:pt x="3741" y="2513"/>
                  <a:pt x="3763" y="2483"/>
                  <a:pt x="3762" y="2455"/>
                </a:cubicBezTo>
                <a:lnTo>
                  <a:pt x="3762" y="2437"/>
                </a:lnTo>
                <a:lnTo>
                  <a:pt x="3713" y="2443"/>
                </a:lnTo>
                <a:close/>
                <a:moveTo>
                  <a:pt x="3966" y="2560"/>
                </a:moveTo>
                <a:lnTo>
                  <a:pt x="3966" y="2177"/>
                </a:lnTo>
                <a:lnTo>
                  <a:pt x="4042" y="2177"/>
                </a:lnTo>
                <a:lnTo>
                  <a:pt x="4042" y="2560"/>
                </a:lnTo>
                <a:lnTo>
                  <a:pt x="3966" y="2560"/>
                </a:lnTo>
                <a:close/>
                <a:moveTo>
                  <a:pt x="4173" y="2216"/>
                </a:moveTo>
                <a:cubicBezTo>
                  <a:pt x="4173" y="2191"/>
                  <a:pt x="4197" y="2176"/>
                  <a:pt x="4217" y="2177"/>
                </a:cubicBezTo>
                <a:cubicBezTo>
                  <a:pt x="4241" y="2176"/>
                  <a:pt x="4262" y="2194"/>
                  <a:pt x="4261" y="2216"/>
                </a:cubicBezTo>
                <a:cubicBezTo>
                  <a:pt x="4262" y="2242"/>
                  <a:pt x="4238" y="2258"/>
                  <a:pt x="4217" y="2256"/>
                </a:cubicBezTo>
                <a:cubicBezTo>
                  <a:pt x="4194" y="2258"/>
                  <a:pt x="4172" y="2238"/>
                  <a:pt x="4173" y="2216"/>
                </a:cubicBezTo>
                <a:close/>
                <a:moveTo>
                  <a:pt x="4179" y="2560"/>
                </a:moveTo>
                <a:lnTo>
                  <a:pt x="4179" y="2301"/>
                </a:lnTo>
                <a:lnTo>
                  <a:pt x="4254" y="2301"/>
                </a:lnTo>
                <a:lnTo>
                  <a:pt x="4254" y="2560"/>
                </a:lnTo>
                <a:lnTo>
                  <a:pt x="4179" y="2560"/>
                </a:lnTo>
                <a:close/>
                <a:moveTo>
                  <a:pt x="4398" y="2317"/>
                </a:moveTo>
                <a:cubicBezTo>
                  <a:pt x="4421" y="2304"/>
                  <a:pt x="4473" y="2295"/>
                  <a:pt x="4496" y="2295"/>
                </a:cubicBezTo>
                <a:cubicBezTo>
                  <a:pt x="4569" y="2293"/>
                  <a:pt x="4605" y="2337"/>
                  <a:pt x="4604" y="2404"/>
                </a:cubicBezTo>
                <a:lnTo>
                  <a:pt x="4604" y="2560"/>
                </a:lnTo>
                <a:lnTo>
                  <a:pt x="4532" y="2560"/>
                </a:lnTo>
                <a:lnTo>
                  <a:pt x="4532" y="2523"/>
                </a:lnTo>
                <a:lnTo>
                  <a:pt x="4531" y="2523"/>
                </a:lnTo>
                <a:cubicBezTo>
                  <a:pt x="4514" y="2552"/>
                  <a:pt x="4485" y="2567"/>
                  <a:pt x="4454" y="2566"/>
                </a:cubicBezTo>
                <a:cubicBezTo>
                  <a:pt x="4406" y="2568"/>
                  <a:pt x="4371" y="2535"/>
                  <a:pt x="4372" y="2489"/>
                </a:cubicBezTo>
                <a:cubicBezTo>
                  <a:pt x="4415" y="2432"/>
                  <a:pt x="4317" y="2420"/>
                  <a:pt x="4533" y="2393"/>
                </a:cubicBezTo>
                <a:cubicBezTo>
                  <a:pt x="4534" y="2362"/>
                  <a:pt x="4514" y="2347"/>
                  <a:pt x="4486" y="2347"/>
                </a:cubicBezTo>
                <a:cubicBezTo>
                  <a:pt x="4455" y="2347"/>
                  <a:pt x="4423" y="2358"/>
                  <a:pt x="4398" y="2375"/>
                </a:cubicBezTo>
                <a:lnTo>
                  <a:pt x="4398" y="2317"/>
                </a:lnTo>
                <a:close/>
                <a:moveTo>
                  <a:pt x="4484" y="2443"/>
                </a:moveTo>
                <a:cubicBezTo>
                  <a:pt x="4456" y="2446"/>
                  <a:pt x="4443" y="2462"/>
                  <a:pt x="4443" y="2480"/>
                </a:cubicBezTo>
                <a:cubicBezTo>
                  <a:pt x="4443" y="2501"/>
                  <a:pt x="4462" y="2513"/>
                  <a:pt x="4480" y="2512"/>
                </a:cubicBezTo>
                <a:cubicBezTo>
                  <a:pt x="4512" y="2513"/>
                  <a:pt x="4534" y="2483"/>
                  <a:pt x="4533" y="2455"/>
                </a:cubicBezTo>
                <a:lnTo>
                  <a:pt x="4533" y="2437"/>
                </a:lnTo>
                <a:lnTo>
                  <a:pt x="4484" y="2443"/>
                </a:lnTo>
                <a:close/>
                <a:moveTo>
                  <a:pt x="4984" y="2560"/>
                </a:moveTo>
                <a:lnTo>
                  <a:pt x="4909" y="2560"/>
                </a:lnTo>
                <a:lnTo>
                  <a:pt x="4909" y="2415"/>
                </a:lnTo>
                <a:cubicBezTo>
                  <a:pt x="4910" y="2373"/>
                  <a:pt x="4892" y="2352"/>
                  <a:pt x="4864" y="2352"/>
                </a:cubicBezTo>
                <a:cubicBezTo>
                  <a:pt x="4830" y="2352"/>
                  <a:pt x="4812" y="2385"/>
                  <a:pt x="4813" y="2412"/>
                </a:cubicBezTo>
                <a:lnTo>
                  <a:pt x="4813" y="2560"/>
                </a:lnTo>
                <a:lnTo>
                  <a:pt x="4738" y="2560"/>
                </a:lnTo>
                <a:lnTo>
                  <a:pt x="4738" y="2301"/>
                </a:lnTo>
                <a:lnTo>
                  <a:pt x="4813" y="2301"/>
                </a:lnTo>
                <a:lnTo>
                  <a:pt x="4813" y="2342"/>
                </a:lnTo>
                <a:lnTo>
                  <a:pt x="4814" y="2342"/>
                </a:lnTo>
                <a:cubicBezTo>
                  <a:pt x="4832" y="2310"/>
                  <a:pt x="4864" y="2295"/>
                  <a:pt x="4898" y="2295"/>
                </a:cubicBezTo>
                <a:cubicBezTo>
                  <a:pt x="4956" y="2293"/>
                  <a:pt x="4985" y="2336"/>
                  <a:pt x="4984" y="2402"/>
                </a:cubicBezTo>
                <a:lnTo>
                  <a:pt x="4984" y="2560"/>
                </a:lnTo>
                <a:close/>
                <a:moveTo>
                  <a:pt x="5633" y="2404"/>
                </a:moveTo>
                <a:cubicBezTo>
                  <a:pt x="5636" y="2514"/>
                  <a:pt x="5575" y="2568"/>
                  <a:pt x="5482" y="2566"/>
                </a:cubicBezTo>
                <a:cubicBezTo>
                  <a:pt x="5383" y="2570"/>
                  <a:pt x="5335" y="2505"/>
                  <a:pt x="5336" y="2408"/>
                </a:cubicBezTo>
                <a:lnTo>
                  <a:pt x="5336" y="2197"/>
                </a:lnTo>
                <a:lnTo>
                  <a:pt x="5414" y="2197"/>
                </a:lnTo>
                <a:lnTo>
                  <a:pt x="5414" y="2409"/>
                </a:lnTo>
                <a:cubicBezTo>
                  <a:pt x="5413" y="2470"/>
                  <a:pt x="5442" y="2500"/>
                  <a:pt x="5486" y="2499"/>
                </a:cubicBezTo>
                <a:cubicBezTo>
                  <a:pt x="5534" y="2501"/>
                  <a:pt x="5557" y="2466"/>
                  <a:pt x="5556" y="2412"/>
                </a:cubicBezTo>
                <a:lnTo>
                  <a:pt x="5556" y="2197"/>
                </a:lnTo>
                <a:lnTo>
                  <a:pt x="5633" y="2197"/>
                </a:lnTo>
                <a:lnTo>
                  <a:pt x="5633" y="2404"/>
                </a:lnTo>
                <a:close/>
                <a:moveTo>
                  <a:pt x="6021" y="2560"/>
                </a:moveTo>
                <a:lnTo>
                  <a:pt x="5946" y="2560"/>
                </a:lnTo>
                <a:lnTo>
                  <a:pt x="5946" y="2415"/>
                </a:lnTo>
                <a:cubicBezTo>
                  <a:pt x="5947" y="2373"/>
                  <a:pt x="5929" y="2352"/>
                  <a:pt x="5901" y="2352"/>
                </a:cubicBezTo>
                <a:cubicBezTo>
                  <a:pt x="5867" y="2352"/>
                  <a:pt x="5849" y="2385"/>
                  <a:pt x="5850" y="2412"/>
                </a:cubicBezTo>
                <a:lnTo>
                  <a:pt x="5850" y="2560"/>
                </a:lnTo>
                <a:lnTo>
                  <a:pt x="5775" y="2560"/>
                </a:lnTo>
                <a:lnTo>
                  <a:pt x="5775" y="2301"/>
                </a:lnTo>
                <a:lnTo>
                  <a:pt x="5850" y="2301"/>
                </a:lnTo>
                <a:lnTo>
                  <a:pt x="5850" y="2342"/>
                </a:lnTo>
                <a:lnTo>
                  <a:pt x="5851" y="2342"/>
                </a:lnTo>
                <a:cubicBezTo>
                  <a:pt x="5869" y="2310"/>
                  <a:pt x="5901" y="2295"/>
                  <a:pt x="5935" y="2295"/>
                </a:cubicBezTo>
                <a:cubicBezTo>
                  <a:pt x="5993" y="2293"/>
                  <a:pt x="6022" y="2336"/>
                  <a:pt x="6021" y="2402"/>
                </a:cubicBezTo>
                <a:lnTo>
                  <a:pt x="6021" y="2560"/>
                </a:lnTo>
                <a:close/>
                <a:moveTo>
                  <a:pt x="6150" y="2216"/>
                </a:moveTo>
                <a:cubicBezTo>
                  <a:pt x="6150" y="2191"/>
                  <a:pt x="6174" y="2176"/>
                  <a:pt x="6194" y="2177"/>
                </a:cubicBezTo>
                <a:cubicBezTo>
                  <a:pt x="6218" y="2176"/>
                  <a:pt x="6239" y="2194"/>
                  <a:pt x="6238" y="2216"/>
                </a:cubicBezTo>
                <a:cubicBezTo>
                  <a:pt x="6239" y="2242"/>
                  <a:pt x="6215" y="2258"/>
                  <a:pt x="6194" y="2256"/>
                </a:cubicBezTo>
                <a:cubicBezTo>
                  <a:pt x="6171" y="2258"/>
                  <a:pt x="6149" y="2238"/>
                  <a:pt x="6150" y="2216"/>
                </a:cubicBezTo>
                <a:close/>
                <a:moveTo>
                  <a:pt x="6156" y="2560"/>
                </a:moveTo>
                <a:lnTo>
                  <a:pt x="6156" y="2301"/>
                </a:lnTo>
                <a:lnTo>
                  <a:pt x="6231" y="2301"/>
                </a:lnTo>
                <a:lnTo>
                  <a:pt x="6231" y="2560"/>
                </a:lnTo>
                <a:lnTo>
                  <a:pt x="6156" y="2560"/>
                </a:lnTo>
                <a:close/>
                <a:moveTo>
                  <a:pt x="6611" y="2301"/>
                </a:moveTo>
                <a:lnTo>
                  <a:pt x="6514" y="2560"/>
                </a:lnTo>
                <a:lnTo>
                  <a:pt x="6428" y="2560"/>
                </a:lnTo>
                <a:lnTo>
                  <a:pt x="6335" y="2301"/>
                </a:lnTo>
                <a:lnTo>
                  <a:pt x="6417" y="2301"/>
                </a:lnTo>
                <a:cubicBezTo>
                  <a:pt x="6533" y="2697"/>
                  <a:pt x="6441" y="2391"/>
                  <a:pt x="6473" y="2509"/>
                </a:cubicBezTo>
                <a:lnTo>
                  <a:pt x="6474" y="2509"/>
                </a:lnTo>
                <a:cubicBezTo>
                  <a:pt x="6506" y="2392"/>
                  <a:pt x="6417" y="2692"/>
                  <a:pt x="6532" y="2301"/>
                </a:cubicBezTo>
                <a:lnTo>
                  <a:pt x="6611" y="2301"/>
                </a:lnTo>
                <a:close/>
                <a:moveTo>
                  <a:pt x="6940" y="2453"/>
                </a:moveTo>
                <a:lnTo>
                  <a:pt x="6769" y="2453"/>
                </a:lnTo>
                <a:cubicBezTo>
                  <a:pt x="6771" y="2493"/>
                  <a:pt x="6800" y="2513"/>
                  <a:pt x="6842" y="2512"/>
                </a:cubicBezTo>
                <a:cubicBezTo>
                  <a:pt x="6871" y="2513"/>
                  <a:pt x="6898" y="2504"/>
                  <a:pt x="6918" y="2491"/>
                </a:cubicBezTo>
                <a:lnTo>
                  <a:pt x="6918" y="2546"/>
                </a:lnTo>
                <a:cubicBezTo>
                  <a:pt x="6895" y="2560"/>
                  <a:pt x="6860" y="2566"/>
                  <a:pt x="6825" y="2566"/>
                </a:cubicBezTo>
                <a:cubicBezTo>
                  <a:pt x="6742" y="2568"/>
                  <a:pt x="6693" y="2513"/>
                  <a:pt x="6694" y="2434"/>
                </a:cubicBezTo>
                <a:cubicBezTo>
                  <a:pt x="6691" y="2353"/>
                  <a:pt x="6754" y="2293"/>
                  <a:pt x="6823" y="2295"/>
                </a:cubicBezTo>
                <a:cubicBezTo>
                  <a:pt x="6896" y="2293"/>
                  <a:pt x="6942" y="2347"/>
                  <a:pt x="6940" y="2421"/>
                </a:cubicBezTo>
                <a:lnTo>
                  <a:pt x="6940" y="2453"/>
                </a:lnTo>
                <a:close/>
                <a:moveTo>
                  <a:pt x="6869" y="2405"/>
                </a:moveTo>
                <a:cubicBezTo>
                  <a:pt x="6870" y="2366"/>
                  <a:pt x="6851" y="2347"/>
                  <a:pt x="6822" y="2347"/>
                </a:cubicBezTo>
                <a:cubicBezTo>
                  <a:pt x="6792" y="2348"/>
                  <a:pt x="6772" y="2378"/>
                  <a:pt x="6769" y="2405"/>
                </a:cubicBezTo>
                <a:lnTo>
                  <a:pt x="6869" y="2405"/>
                </a:lnTo>
                <a:close/>
                <a:moveTo>
                  <a:pt x="7223" y="2369"/>
                </a:moveTo>
                <a:cubicBezTo>
                  <a:pt x="7214" y="2364"/>
                  <a:pt x="7201" y="2361"/>
                  <a:pt x="7190" y="2361"/>
                </a:cubicBezTo>
                <a:cubicBezTo>
                  <a:pt x="7147" y="2363"/>
                  <a:pt x="7133" y="2400"/>
                  <a:pt x="7133" y="2435"/>
                </a:cubicBezTo>
                <a:lnTo>
                  <a:pt x="7133" y="2560"/>
                </a:lnTo>
                <a:lnTo>
                  <a:pt x="7058" y="2560"/>
                </a:lnTo>
                <a:lnTo>
                  <a:pt x="7058" y="2301"/>
                </a:lnTo>
                <a:lnTo>
                  <a:pt x="7133" y="2301"/>
                </a:lnTo>
                <a:lnTo>
                  <a:pt x="7133" y="2349"/>
                </a:lnTo>
                <a:lnTo>
                  <a:pt x="7134" y="2349"/>
                </a:lnTo>
                <a:cubicBezTo>
                  <a:pt x="7146" y="2313"/>
                  <a:pt x="7172" y="2296"/>
                  <a:pt x="7203" y="2296"/>
                </a:cubicBezTo>
                <a:cubicBezTo>
                  <a:pt x="7212" y="2296"/>
                  <a:pt x="7220" y="2298"/>
                  <a:pt x="7223" y="2299"/>
                </a:cubicBezTo>
                <a:lnTo>
                  <a:pt x="7223" y="2369"/>
                </a:lnTo>
                <a:close/>
                <a:moveTo>
                  <a:pt x="7327" y="2490"/>
                </a:moveTo>
                <a:cubicBezTo>
                  <a:pt x="7353" y="2507"/>
                  <a:pt x="7381" y="2514"/>
                  <a:pt x="7403" y="2514"/>
                </a:cubicBezTo>
                <a:cubicBezTo>
                  <a:pt x="7435" y="2515"/>
                  <a:pt x="7451" y="2504"/>
                  <a:pt x="7450" y="2489"/>
                </a:cubicBezTo>
                <a:cubicBezTo>
                  <a:pt x="7452" y="2477"/>
                  <a:pt x="7433" y="2465"/>
                  <a:pt x="7410" y="2459"/>
                </a:cubicBezTo>
                <a:cubicBezTo>
                  <a:pt x="7354" y="2441"/>
                  <a:pt x="7329" y="2424"/>
                  <a:pt x="7327" y="2377"/>
                </a:cubicBezTo>
                <a:cubicBezTo>
                  <a:pt x="7325" y="2325"/>
                  <a:pt x="7378" y="2294"/>
                  <a:pt x="7440" y="2295"/>
                </a:cubicBezTo>
                <a:cubicBezTo>
                  <a:pt x="7464" y="2295"/>
                  <a:pt x="7489" y="2299"/>
                  <a:pt x="7509" y="2306"/>
                </a:cubicBezTo>
                <a:lnTo>
                  <a:pt x="7509" y="2365"/>
                </a:lnTo>
                <a:cubicBezTo>
                  <a:pt x="7489" y="2353"/>
                  <a:pt x="7464" y="2347"/>
                  <a:pt x="7442" y="2347"/>
                </a:cubicBezTo>
                <a:cubicBezTo>
                  <a:pt x="7425" y="2347"/>
                  <a:pt x="7405" y="2351"/>
                  <a:pt x="7401" y="2371"/>
                </a:cubicBezTo>
                <a:cubicBezTo>
                  <a:pt x="7399" y="2383"/>
                  <a:pt x="7417" y="2394"/>
                  <a:pt x="7436" y="2400"/>
                </a:cubicBezTo>
                <a:cubicBezTo>
                  <a:pt x="7477" y="2409"/>
                  <a:pt x="7527" y="2437"/>
                  <a:pt x="7524" y="2482"/>
                </a:cubicBezTo>
                <a:cubicBezTo>
                  <a:pt x="7526" y="2535"/>
                  <a:pt x="7474" y="2567"/>
                  <a:pt x="7406" y="2566"/>
                </a:cubicBezTo>
                <a:cubicBezTo>
                  <a:pt x="7378" y="2567"/>
                  <a:pt x="7349" y="2561"/>
                  <a:pt x="7327" y="2553"/>
                </a:cubicBezTo>
                <a:lnTo>
                  <a:pt x="7327" y="2490"/>
                </a:lnTo>
                <a:close/>
                <a:moveTo>
                  <a:pt x="7634" y="2216"/>
                </a:moveTo>
                <a:cubicBezTo>
                  <a:pt x="7634" y="2191"/>
                  <a:pt x="7658" y="2176"/>
                  <a:pt x="7678" y="2177"/>
                </a:cubicBezTo>
                <a:cubicBezTo>
                  <a:pt x="7702" y="2176"/>
                  <a:pt x="7723" y="2194"/>
                  <a:pt x="7722" y="2216"/>
                </a:cubicBezTo>
                <a:cubicBezTo>
                  <a:pt x="7723" y="2242"/>
                  <a:pt x="7699" y="2258"/>
                  <a:pt x="7678" y="2256"/>
                </a:cubicBezTo>
                <a:cubicBezTo>
                  <a:pt x="7655" y="2258"/>
                  <a:pt x="7633" y="2238"/>
                  <a:pt x="7634" y="2216"/>
                </a:cubicBezTo>
                <a:close/>
                <a:moveTo>
                  <a:pt x="7640" y="2560"/>
                </a:moveTo>
                <a:lnTo>
                  <a:pt x="7640" y="2301"/>
                </a:lnTo>
                <a:lnTo>
                  <a:pt x="7715" y="2301"/>
                </a:lnTo>
                <a:lnTo>
                  <a:pt x="7715" y="2560"/>
                </a:lnTo>
                <a:lnTo>
                  <a:pt x="7640" y="2560"/>
                </a:lnTo>
                <a:close/>
                <a:moveTo>
                  <a:pt x="8005" y="2557"/>
                </a:moveTo>
                <a:cubicBezTo>
                  <a:pt x="7995" y="2563"/>
                  <a:pt x="7974" y="2566"/>
                  <a:pt x="7954" y="2566"/>
                </a:cubicBezTo>
                <a:cubicBezTo>
                  <a:pt x="7898" y="2568"/>
                  <a:pt x="7870" y="2533"/>
                  <a:pt x="7871" y="2480"/>
                </a:cubicBezTo>
                <a:lnTo>
                  <a:pt x="7871" y="2358"/>
                </a:lnTo>
                <a:lnTo>
                  <a:pt x="7828" y="2358"/>
                </a:lnTo>
                <a:lnTo>
                  <a:pt x="7828" y="2301"/>
                </a:lnTo>
                <a:lnTo>
                  <a:pt x="7871" y="2301"/>
                </a:lnTo>
                <a:lnTo>
                  <a:pt x="7871" y="2244"/>
                </a:lnTo>
                <a:lnTo>
                  <a:pt x="7946" y="2222"/>
                </a:lnTo>
                <a:lnTo>
                  <a:pt x="7946" y="2301"/>
                </a:lnTo>
                <a:lnTo>
                  <a:pt x="8005" y="2301"/>
                </a:lnTo>
                <a:lnTo>
                  <a:pt x="8005" y="2358"/>
                </a:lnTo>
                <a:lnTo>
                  <a:pt x="7946" y="2358"/>
                </a:lnTo>
                <a:lnTo>
                  <a:pt x="7946" y="2468"/>
                </a:lnTo>
                <a:cubicBezTo>
                  <a:pt x="7945" y="2496"/>
                  <a:pt x="7960" y="2510"/>
                  <a:pt x="7979" y="2509"/>
                </a:cubicBezTo>
                <a:cubicBezTo>
                  <a:pt x="7987" y="2510"/>
                  <a:pt x="7998" y="2506"/>
                  <a:pt x="8005" y="2501"/>
                </a:cubicBezTo>
                <a:lnTo>
                  <a:pt x="8005" y="2557"/>
                </a:lnTo>
                <a:close/>
                <a:moveTo>
                  <a:pt x="8365" y="2301"/>
                </a:moveTo>
                <a:lnTo>
                  <a:pt x="8257" y="2583"/>
                </a:lnTo>
                <a:cubicBezTo>
                  <a:pt x="8233" y="2650"/>
                  <a:pt x="8191" y="2682"/>
                  <a:pt x="8145" y="2681"/>
                </a:cubicBezTo>
                <a:cubicBezTo>
                  <a:pt x="8125" y="2681"/>
                  <a:pt x="8109" y="2679"/>
                  <a:pt x="8099" y="2675"/>
                </a:cubicBezTo>
                <a:lnTo>
                  <a:pt x="8099" y="2615"/>
                </a:lnTo>
                <a:cubicBezTo>
                  <a:pt x="8109" y="2621"/>
                  <a:pt x="8123" y="2624"/>
                  <a:pt x="8133" y="2624"/>
                </a:cubicBezTo>
                <a:cubicBezTo>
                  <a:pt x="8163" y="2604"/>
                  <a:pt x="8152" y="2654"/>
                  <a:pt x="8191" y="2560"/>
                </a:cubicBezTo>
                <a:lnTo>
                  <a:pt x="8086" y="2301"/>
                </a:lnTo>
                <a:lnTo>
                  <a:pt x="8170" y="2301"/>
                </a:lnTo>
                <a:lnTo>
                  <a:pt x="8221" y="2464"/>
                </a:lnTo>
                <a:cubicBezTo>
                  <a:pt x="8224" y="2473"/>
                  <a:pt x="8227" y="2487"/>
                  <a:pt x="8228" y="2497"/>
                </a:cubicBezTo>
                <a:lnTo>
                  <a:pt x="8229" y="2497"/>
                </a:lnTo>
                <a:cubicBezTo>
                  <a:pt x="8263" y="2388"/>
                  <a:pt x="8168" y="2682"/>
                  <a:pt x="8290" y="2301"/>
                </a:cubicBezTo>
                <a:lnTo>
                  <a:pt x="8365" y="2301"/>
                </a:lnTo>
                <a:close/>
                <a:moveTo>
                  <a:pt x="8665" y="2383"/>
                </a:moveTo>
                <a:cubicBezTo>
                  <a:pt x="8662" y="2271"/>
                  <a:pt x="8744" y="2188"/>
                  <a:pt x="8847" y="2191"/>
                </a:cubicBezTo>
                <a:cubicBezTo>
                  <a:pt x="8950" y="2187"/>
                  <a:pt x="9023" y="2275"/>
                  <a:pt x="9020" y="2376"/>
                </a:cubicBezTo>
                <a:cubicBezTo>
                  <a:pt x="9024" y="2488"/>
                  <a:pt x="8942" y="2570"/>
                  <a:pt x="8841" y="2566"/>
                </a:cubicBezTo>
                <a:cubicBezTo>
                  <a:pt x="8738" y="2570"/>
                  <a:pt x="8662" y="2484"/>
                  <a:pt x="8665" y="2383"/>
                </a:cubicBezTo>
                <a:close/>
                <a:moveTo>
                  <a:pt x="8747" y="2379"/>
                </a:moveTo>
                <a:cubicBezTo>
                  <a:pt x="8746" y="2449"/>
                  <a:pt x="8787" y="2502"/>
                  <a:pt x="8843" y="2499"/>
                </a:cubicBezTo>
                <a:cubicBezTo>
                  <a:pt x="8904" y="2501"/>
                  <a:pt x="8940" y="2449"/>
                  <a:pt x="8939" y="2381"/>
                </a:cubicBezTo>
                <a:cubicBezTo>
                  <a:pt x="8941" y="2305"/>
                  <a:pt x="8902" y="2257"/>
                  <a:pt x="8845" y="2258"/>
                </a:cubicBezTo>
                <a:cubicBezTo>
                  <a:pt x="8785" y="2256"/>
                  <a:pt x="8746" y="2312"/>
                  <a:pt x="8747" y="2379"/>
                </a:cubicBezTo>
                <a:close/>
                <a:moveTo>
                  <a:pt x="9308" y="2234"/>
                </a:moveTo>
                <a:cubicBezTo>
                  <a:pt x="9298" y="2230"/>
                  <a:pt x="9286" y="2228"/>
                  <a:pt x="9279" y="2228"/>
                </a:cubicBezTo>
                <a:cubicBezTo>
                  <a:pt x="9252" y="2227"/>
                  <a:pt x="9240" y="2246"/>
                  <a:pt x="9240" y="2272"/>
                </a:cubicBezTo>
                <a:lnTo>
                  <a:pt x="9240" y="2301"/>
                </a:lnTo>
                <a:lnTo>
                  <a:pt x="9299" y="2301"/>
                </a:lnTo>
                <a:lnTo>
                  <a:pt x="9299" y="2358"/>
                </a:lnTo>
                <a:lnTo>
                  <a:pt x="9240" y="2358"/>
                </a:lnTo>
                <a:lnTo>
                  <a:pt x="9240" y="2560"/>
                </a:lnTo>
                <a:lnTo>
                  <a:pt x="9164" y="2560"/>
                </a:lnTo>
                <a:lnTo>
                  <a:pt x="9164" y="2358"/>
                </a:lnTo>
                <a:lnTo>
                  <a:pt x="9121" y="2358"/>
                </a:lnTo>
                <a:lnTo>
                  <a:pt x="9121" y="2301"/>
                </a:lnTo>
                <a:lnTo>
                  <a:pt x="9165" y="2301"/>
                </a:lnTo>
                <a:lnTo>
                  <a:pt x="9165" y="2268"/>
                </a:lnTo>
                <a:cubicBezTo>
                  <a:pt x="9162" y="2210"/>
                  <a:pt x="9210" y="2170"/>
                  <a:pt x="9269" y="2171"/>
                </a:cubicBezTo>
                <a:cubicBezTo>
                  <a:pt x="9285" y="2171"/>
                  <a:pt x="9300" y="2173"/>
                  <a:pt x="9308" y="2176"/>
                </a:cubicBezTo>
                <a:lnTo>
                  <a:pt x="9308" y="2234"/>
                </a:lnTo>
                <a:close/>
                <a:moveTo>
                  <a:pt x="9879" y="2261"/>
                </a:moveTo>
                <a:lnTo>
                  <a:pt x="9776" y="2261"/>
                </a:lnTo>
                <a:lnTo>
                  <a:pt x="9776" y="2560"/>
                </a:lnTo>
                <a:lnTo>
                  <a:pt x="9698" y="2560"/>
                </a:lnTo>
                <a:lnTo>
                  <a:pt x="9698" y="2261"/>
                </a:lnTo>
                <a:lnTo>
                  <a:pt x="9595" y="2261"/>
                </a:lnTo>
                <a:lnTo>
                  <a:pt x="9595" y="2197"/>
                </a:lnTo>
                <a:lnTo>
                  <a:pt x="9879" y="2197"/>
                </a:lnTo>
                <a:lnTo>
                  <a:pt x="9879" y="2261"/>
                </a:lnTo>
                <a:close/>
                <a:moveTo>
                  <a:pt x="10174" y="2453"/>
                </a:moveTo>
                <a:lnTo>
                  <a:pt x="10003" y="2453"/>
                </a:lnTo>
                <a:cubicBezTo>
                  <a:pt x="10005" y="2493"/>
                  <a:pt x="10034" y="2513"/>
                  <a:pt x="10076" y="2512"/>
                </a:cubicBezTo>
                <a:cubicBezTo>
                  <a:pt x="10105" y="2513"/>
                  <a:pt x="10132" y="2504"/>
                  <a:pt x="10152" y="2491"/>
                </a:cubicBezTo>
                <a:lnTo>
                  <a:pt x="10152" y="2546"/>
                </a:lnTo>
                <a:cubicBezTo>
                  <a:pt x="10129" y="2560"/>
                  <a:pt x="10094" y="2566"/>
                  <a:pt x="10059" y="2566"/>
                </a:cubicBezTo>
                <a:cubicBezTo>
                  <a:pt x="9976" y="2568"/>
                  <a:pt x="9927" y="2513"/>
                  <a:pt x="9928" y="2434"/>
                </a:cubicBezTo>
                <a:cubicBezTo>
                  <a:pt x="9925" y="2353"/>
                  <a:pt x="9988" y="2293"/>
                  <a:pt x="10057" y="2295"/>
                </a:cubicBezTo>
                <a:cubicBezTo>
                  <a:pt x="10130" y="2293"/>
                  <a:pt x="10176" y="2347"/>
                  <a:pt x="10174" y="2421"/>
                </a:cubicBezTo>
                <a:lnTo>
                  <a:pt x="10174" y="2453"/>
                </a:lnTo>
                <a:close/>
                <a:moveTo>
                  <a:pt x="10103" y="2405"/>
                </a:moveTo>
                <a:cubicBezTo>
                  <a:pt x="10104" y="2366"/>
                  <a:pt x="10085" y="2347"/>
                  <a:pt x="10056" y="2347"/>
                </a:cubicBezTo>
                <a:cubicBezTo>
                  <a:pt x="10026" y="2348"/>
                  <a:pt x="10006" y="2378"/>
                  <a:pt x="10003" y="2405"/>
                </a:cubicBezTo>
                <a:lnTo>
                  <a:pt x="10103" y="2405"/>
                </a:lnTo>
                <a:close/>
                <a:moveTo>
                  <a:pt x="10485" y="2551"/>
                </a:moveTo>
                <a:cubicBezTo>
                  <a:pt x="10468" y="2561"/>
                  <a:pt x="10439" y="2566"/>
                  <a:pt x="10409" y="2566"/>
                </a:cubicBezTo>
                <a:cubicBezTo>
                  <a:pt x="10331" y="2569"/>
                  <a:pt x="10275" y="2509"/>
                  <a:pt x="10277" y="2437"/>
                </a:cubicBezTo>
                <a:cubicBezTo>
                  <a:pt x="10275" y="2350"/>
                  <a:pt x="10339" y="2293"/>
                  <a:pt x="10420" y="2295"/>
                </a:cubicBezTo>
                <a:cubicBezTo>
                  <a:pt x="10450" y="2295"/>
                  <a:pt x="10473" y="2300"/>
                  <a:pt x="10485" y="2307"/>
                </a:cubicBezTo>
                <a:lnTo>
                  <a:pt x="10485" y="2371"/>
                </a:lnTo>
                <a:cubicBezTo>
                  <a:pt x="10469" y="2358"/>
                  <a:pt x="10447" y="2352"/>
                  <a:pt x="10429" y="2352"/>
                </a:cubicBezTo>
                <a:cubicBezTo>
                  <a:pt x="10381" y="2351"/>
                  <a:pt x="10351" y="2387"/>
                  <a:pt x="10352" y="2432"/>
                </a:cubicBezTo>
                <a:cubicBezTo>
                  <a:pt x="10351" y="2478"/>
                  <a:pt x="10382" y="2510"/>
                  <a:pt x="10426" y="2509"/>
                </a:cubicBezTo>
                <a:cubicBezTo>
                  <a:pt x="10446" y="2510"/>
                  <a:pt x="10468" y="2502"/>
                  <a:pt x="10485" y="2490"/>
                </a:cubicBezTo>
                <a:lnTo>
                  <a:pt x="10485" y="2551"/>
                </a:lnTo>
                <a:close/>
                <a:moveTo>
                  <a:pt x="10855" y="2560"/>
                </a:moveTo>
                <a:lnTo>
                  <a:pt x="10780" y="2560"/>
                </a:lnTo>
                <a:lnTo>
                  <a:pt x="10780" y="2412"/>
                </a:lnTo>
                <a:cubicBezTo>
                  <a:pt x="10781" y="2372"/>
                  <a:pt x="10763" y="2352"/>
                  <a:pt x="10737" y="2352"/>
                </a:cubicBezTo>
                <a:cubicBezTo>
                  <a:pt x="10702" y="2352"/>
                  <a:pt x="10685" y="2385"/>
                  <a:pt x="10686" y="2412"/>
                </a:cubicBezTo>
                <a:lnTo>
                  <a:pt x="10686" y="2560"/>
                </a:lnTo>
                <a:lnTo>
                  <a:pt x="10610" y="2560"/>
                </a:lnTo>
                <a:lnTo>
                  <a:pt x="10610" y="2177"/>
                </a:lnTo>
                <a:lnTo>
                  <a:pt x="10686" y="2177"/>
                </a:lnTo>
                <a:lnTo>
                  <a:pt x="10686" y="2339"/>
                </a:lnTo>
                <a:lnTo>
                  <a:pt x="10687" y="2339"/>
                </a:lnTo>
                <a:cubicBezTo>
                  <a:pt x="10706" y="2309"/>
                  <a:pt x="10736" y="2295"/>
                  <a:pt x="10767" y="2295"/>
                </a:cubicBezTo>
                <a:cubicBezTo>
                  <a:pt x="10827" y="2293"/>
                  <a:pt x="10856" y="2336"/>
                  <a:pt x="10855" y="2401"/>
                </a:cubicBezTo>
                <a:lnTo>
                  <a:pt x="10855" y="2560"/>
                </a:lnTo>
                <a:close/>
                <a:moveTo>
                  <a:pt x="11236" y="2560"/>
                </a:moveTo>
                <a:lnTo>
                  <a:pt x="11161" y="2560"/>
                </a:lnTo>
                <a:lnTo>
                  <a:pt x="11161" y="2415"/>
                </a:lnTo>
                <a:cubicBezTo>
                  <a:pt x="11162" y="2373"/>
                  <a:pt x="11144" y="2352"/>
                  <a:pt x="11116" y="2352"/>
                </a:cubicBezTo>
                <a:cubicBezTo>
                  <a:pt x="11082" y="2352"/>
                  <a:pt x="11064" y="2385"/>
                  <a:pt x="11065" y="2412"/>
                </a:cubicBezTo>
                <a:lnTo>
                  <a:pt x="11065" y="2560"/>
                </a:lnTo>
                <a:lnTo>
                  <a:pt x="10990" y="2560"/>
                </a:lnTo>
                <a:lnTo>
                  <a:pt x="10990" y="2301"/>
                </a:lnTo>
                <a:lnTo>
                  <a:pt x="11065" y="2301"/>
                </a:lnTo>
                <a:lnTo>
                  <a:pt x="11065" y="2342"/>
                </a:lnTo>
                <a:lnTo>
                  <a:pt x="11066" y="2342"/>
                </a:lnTo>
                <a:cubicBezTo>
                  <a:pt x="11084" y="2310"/>
                  <a:pt x="11116" y="2295"/>
                  <a:pt x="11150" y="2295"/>
                </a:cubicBezTo>
                <a:cubicBezTo>
                  <a:pt x="11208" y="2293"/>
                  <a:pt x="11237" y="2336"/>
                  <a:pt x="11236" y="2402"/>
                </a:cubicBezTo>
                <a:lnTo>
                  <a:pt x="11236" y="2560"/>
                </a:lnTo>
                <a:close/>
                <a:moveTo>
                  <a:pt x="11356" y="2432"/>
                </a:moveTo>
                <a:cubicBezTo>
                  <a:pt x="11354" y="2347"/>
                  <a:pt x="11416" y="2294"/>
                  <a:pt x="11497" y="2295"/>
                </a:cubicBezTo>
                <a:cubicBezTo>
                  <a:pt x="11580" y="2293"/>
                  <a:pt x="11635" y="2351"/>
                  <a:pt x="11633" y="2427"/>
                </a:cubicBezTo>
                <a:cubicBezTo>
                  <a:pt x="11636" y="2512"/>
                  <a:pt x="11575" y="2568"/>
                  <a:pt x="11494" y="2566"/>
                </a:cubicBezTo>
                <a:cubicBezTo>
                  <a:pt x="11410" y="2569"/>
                  <a:pt x="11354" y="2510"/>
                  <a:pt x="11356" y="2432"/>
                </a:cubicBezTo>
                <a:close/>
                <a:moveTo>
                  <a:pt x="11433" y="2431"/>
                </a:moveTo>
                <a:cubicBezTo>
                  <a:pt x="11432" y="2484"/>
                  <a:pt x="11457" y="2510"/>
                  <a:pt x="11496" y="2509"/>
                </a:cubicBezTo>
                <a:cubicBezTo>
                  <a:pt x="11537" y="2511"/>
                  <a:pt x="11557" y="2478"/>
                  <a:pt x="11556" y="2429"/>
                </a:cubicBezTo>
                <a:cubicBezTo>
                  <a:pt x="11558" y="2377"/>
                  <a:pt x="11533" y="2351"/>
                  <a:pt x="11496" y="2352"/>
                </a:cubicBezTo>
                <a:cubicBezTo>
                  <a:pt x="11449" y="2353"/>
                  <a:pt x="11433" y="2391"/>
                  <a:pt x="11433" y="2431"/>
                </a:cubicBezTo>
                <a:close/>
                <a:moveTo>
                  <a:pt x="11755" y="2560"/>
                </a:moveTo>
                <a:lnTo>
                  <a:pt x="11755" y="2177"/>
                </a:lnTo>
                <a:lnTo>
                  <a:pt x="11831" y="2177"/>
                </a:lnTo>
                <a:lnTo>
                  <a:pt x="11831" y="2560"/>
                </a:lnTo>
                <a:lnTo>
                  <a:pt x="11755" y="2560"/>
                </a:lnTo>
                <a:close/>
                <a:moveTo>
                  <a:pt x="11953" y="2432"/>
                </a:moveTo>
                <a:cubicBezTo>
                  <a:pt x="11951" y="2347"/>
                  <a:pt x="12013" y="2294"/>
                  <a:pt x="12094" y="2295"/>
                </a:cubicBezTo>
                <a:cubicBezTo>
                  <a:pt x="12177" y="2293"/>
                  <a:pt x="12232" y="2351"/>
                  <a:pt x="12230" y="2427"/>
                </a:cubicBezTo>
                <a:cubicBezTo>
                  <a:pt x="12233" y="2512"/>
                  <a:pt x="12172" y="2568"/>
                  <a:pt x="12091" y="2566"/>
                </a:cubicBezTo>
                <a:cubicBezTo>
                  <a:pt x="12007" y="2569"/>
                  <a:pt x="11951" y="2510"/>
                  <a:pt x="11953" y="2432"/>
                </a:cubicBezTo>
                <a:close/>
                <a:moveTo>
                  <a:pt x="12030" y="2431"/>
                </a:moveTo>
                <a:cubicBezTo>
                  <a:pt x="12029" y="2484"/>
                  <a:pt x="12054" y="2510"/>
                  <a:pt x="12093" y="2509"/>
                </a:cubicBezTo>
                <a:cubicBezTo>
                  <a:pt x="12134" y="2511"/>
                  <a:pt x="12154" y="2478"/>
                  <a:pt x="12153" y="2429"/>
                </a:cubicBezTo>
                <a:cubicBezTo>
                  <a:pt x="12155" y="2377"/>
                  <a:pt x="12130" y="2351"/>
                  <a:pt x="12093" y="2352"/>
                </a:cubicBezTo>
                <a:cubicBezTo>
                  <a:pt x="12046" y="2353"/>
                  <a:pt x="12030" y="2391"/>
                  <a:pt x="12030" y="2431"/>
                </a:cubicBezTo>
                <a:close/>
                <a:moveTo>
                  <a:pt x="12604" y="2532"/>
                </a:moveTo>
                <a:cubicBezTo>
                  <a:pt x="12606" y="2628"/>
                  <a:pt x="12543" y="2684"/>
                  <a:pt x="12445" y="2682"/>
                </a:cubicBezTo>
                <a:cubicBezTo>
                  <a:pt x="12410" y="2683"/>
                  <a:pt x="12380" y="2676"/>
                  <a:pt x="12361" y="2667"/>
                </a:cubicBezTo>
                <a:lnTo>
                  <a:pt x="12361" y="2602"/>
                </a:lnTo>
                <a:cubicBezTo>
                  <a:pt x="12388" y="2618"/>
                  <a:pt x="12418" y="2625"/>
                  <a:pt x="12443" y="2625"/>
                </a:cubicBezTo>
                <a:cubicBezTo>
                  <a:pt x="12496" y="2627"/>
                  <a:pt x="12530" y="2594"/>
                  <a:pt x="12529" y="2544"/>
                </a:cubicBezTo>
                <a:lnTo>
                  <a:pt x="12529" y="2523"/>
                </a:lnTo>
                <a:lnTo>
                  <a:pt x="12528" y="2523"/>
                </a:lnTo>
                <a:cubicBezTo>
                  <a:pt x="12511" y="2552"/>
                  <a:pt x="12479" y="2567"/>
                  <a:pt x="12446" y="2566"/>
                </a:cubicBezTo>
                <a:cubicBezTo>
                  <a:pt x="12381" y="2569"/>
                  <a:pt x="12337" y="2512"/>
                  <a:pt x="12338" y="2438"/>
                </a:cubicBezTo>
                <a:cubicBezTo>
                  <a:pt x="12336" y="2352"/>
                  <a:pt x="12390" y="2293"/>
                  <a:pt x="12456" y="2295"/>
                </a:cubicBezTo>
                <a:cubicBezTo>
                  <a:pt x="12488" y="2294"/>
                  <a:pt x="12514" y="2309"/>
                  <a:pt x="12528" y="2331"/>
                </a:cubicBezTo>
                <a:lnTo>
                  <a:pt x="12529" y="2331"/>
                </a:lnTo>
                <a:lnTo>
                  <a:pt x="12529" y="2301"/>
                </a:lnTo>
                <a:lnTo>
                  <a:pt x="12604" y="2301"/>
                </a:lnTo>
                <a:lnTo>
                  <a:pt x="12604" y="2532"/>
                </a:lnTo>
                <a:close/>
                <a:moveTo>
                  <a:pt x="12530" y="2414"/>
                </a:moveTo>
                <a:cubicBezTo>
                  <a:pt x="12532" y="2382"/>
                  <a:pt x="12506" y="2351"/>
                  <a:pt x="12475" y="2352"/>
                </a:cubicBezTo>
                <a:cubicBezTo>
                  <a:pt x="12426" y="2356"/>
                  <a:pt x="12415" y="2397"/>
                  <a:pt x="12415" y="2435"/>
                </a:cubicBezTo>
                <a:cubicBezTo>
                  <a:pt x="12414" y="2472"/>
                  <a:pt x="12431" y="2508"/>
                  <a:pt x="12472" y="2509"/>
                </a:cubicBezTo>
                <a:cubicBezTo>
                  <a:pt x="12513" y="2508"/>
                  <a:pt x="12531" y="2470"/>
                  <a:pt x="12530" y="2437"/>
                </a:cubicBezTo>
                <a:lnTo>
                  <a:pt x="12530" y="2414"/>
                </a:lnTo>
                <a:close/>
                <a:moveTo>
                  <a:pt x="12986" y="2301"/>
                </a:moveTo>
                <a:lnTo>
                  <a:pt x="12878" y="2583"/>
                </a:lnTo>
                <a:cubicBezTo>
                  <a:pt x="12854" y="2650"/>
                  <a:pt x="12812" y="2682"/>
                  <a:pt x="12766" y="2681"/>
                </a:cubicBezTo>
                <a:cubicBezTo>
                  <a:pt x="12746" y="2681"/>
                  <a:pt x="12730" y="2679"/>
                  <a:pt x="12720" y="2675"/>
                </a:cubicBezTo>
                <a:lnTo>
                  <a:pt x="12720" y="2615"/>
                </a:lnTo>
                <a:cubicBezTo>
                  <a:pt x="12730" y="2621"/>
                  <a:pt x="12744" y="2624"/>
                  <a:pt x="12754" y="2624"/>
                </a:cubicBezTo>
                <a:cubicBezTo>
                  <a:pt x="12784" y="2604"/>
                  <a:pt x="12773" y="2654"/>
                  <a:pt x="12812" y="2560"/>
                </a:cubicBezTo>
                <a:lnTo>
                  <a:pt x="12707" y="2301"/>
                </a:lnTo>
                <a:lnTo>
                  <a:pt x="12791" y="2301"/>
                </a:lnTo>
                <a:lnTo>
                  <a:pt x="12842" y="2464"/>
                </a:lnTo>
                <a:cubicBezTo>
                  <a:pt x="12845" y="2473"/>
                  <a:pt x="12848" y="2487"/>
                  <a:pt x="12849" y="2497"/>
                </a:cubicBezTo>
                <a:lnTo>
                  <a:pt x="12850" y="2497"/>
                </a:lnTo>
                <a:cubicBezTo>
                  <a:pt x="12884" y="2388"/>
                  <a:pt x="12789" y="2682"/>
                  <a:pt x="12911" y="2301"/>
                </a:cubicBezTo>
                <a:lnTo>
                  <a:pt x="12986" y="2301"/>
                </a:lnTo>
                <a:close/>
              </a:path>
            </a:pathLst>
          </a:custGeom>
          <a:solidFill>
            <a:srgbClr val="286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3" name="任意多边形 16"/>
          <p:cNvSpPr/>
          <p:nvPr>
            <p:custDataLst>
              <p:tags r:id="rId3"/>
            </p:custDataLst>
          </p:nvPr>
        </p:nvSpPr>
        <p:spPr bwMode="auto">
          <a:xfrm rot="18900000">
            <a:off x="3491357" y="2494629"/>
            <a:ext cx="2294285" cy="228927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095FAD"/>
          </a:solidFill>
          <a:ln>
            <a:noFill/>
          </a:ln>
        </p:spPr>
        <p:txBody>
          <a:bodyPr wrap="square" lIns="91440" tIns="45720" rIns="91440" bIns="45720" anchor="ctr">
            <a:normAutofit/>
          </a:bodyPr>
          <a:lstStyle/>
          <a:p>
            <a:pPr algn="ctr"/>
            <a:endParaRPr/>
          </a:p>
        </p:txBody>
      </p:sp>
      <p:sp>
        <p:nvSpPr>
          <p:cNvPr id="44" name="任意多边形 16"/>
          <p:cNvSpPr/>
          <p:nvPr>
            <p:custDataLst>
              <p:tags r:id="rId4"/>
            </p:custDataLst>
          </p:nvPr>
        </p:nvSpPr>
        <p:spPr bwMode="auto">
          <a:xfrm rot="18900000">
            <a:off x="6317915" y="2494629"/>
            <a:ext cx="2294285" cy="228927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3498DB"/>
          </a:solidFill>
          <a:ln>
            <a:noFill/>
          </a:ln>
        </p:spPr>
        <p:txBody>
          <a:bodyPr wrap="square" lIns="91440" tIns="45720" rIns="91440" bIns="45720" anchor="ctr">
            <a:normAutofit/>
          </a:bodyPr>
          <a:lstStyle/>
          <a:p>
            <a:pPr algn="ctr"/>
            <a:endParaRPr/>
          </a:p>
        </p:txBody>
      </p:sp>
      <p:sp>
        <p:nvSpPr>
          <p:cNvPr id="46" name="椭圆 45"/>
          <p:cNvSpPr/>
          <p:nvPr>
            <p:custDataLst>
              <p:tags r:id="rId5"/>
            </p:custDataLst>
          </p:nvPr>
        </p:nvSpPr>
        <p:spPr bwMode="auto">
          <a:xfrm>
            <a:off x="4654634" y="2207158"/>
            <a:ext cx="2871964" cy="2866455"/>
          </a:xfrm>
          <a:prstGeom prst="ellipse">
            <a:avLst/>
          </a:prstGeom>
          <a:solidFill>
            <a:sysClr val="window" lastClr="FFFFFF">
              <a:lumMod val="95000"/>
            </a:sysClr>
          </a:solidFill>
          <a:ln>
            <a:noFill/>
          </a:ln>
        </p:spPr>
        <p:txBody>
          <a:bodyPr wrap="square" lIns="91440" tIns="45720" rIns="91440" bIns="45720" anchor="ctr">
            <a:normAutofit/>
          </a:bodyPr>
          <a:lstStyle/>
          <a:p>
            <a:pPr algn="ctr"/>
            <a:endParaRPr/>
          </a:p>
        </p:txBody>
      </p:sp>
      <p:sp>
        <p:nvSpPr>
          <p:cNvPr id="47" name="椭圆 46"/>
          <p:cNvSpPr/>
          <p:nvPr>
            <p:custDataLst>
              <p:tags r:id="rId6"/>
            </p:custDataLst>
          </p:nvPr>
        </p:nvSpPr>
        <p:spPr bwMode="auto">
          <a:xfrm>
            <a:off x="4750514" y="2303035"/>
            <a:ext cx="2680206" cy="267469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34" name="任意多边形: 形状 33"/>
          <p:cNvSpPr/>
          <p:nvPr>
            <p:custDataLst>
              <p:tags r:id="rId7"/>
            </p:custDataLst>
          </p:nvPr>
        </p:nvSpPr>
        <p:spPr>
          <a:xfrm rot="5400000">
            <a:off x="4230303" y="3046955"/>
            <a:ext cx="2455236" cy="1187713"/>
          </a:xfrm>
          <a:custGeom>
            <a:avLst/>
            <a:gdLst>
              <a:gd name="connsiteX0" fmla="*/ 0 w 2700759"/>
              <a:gd name="connsiteY0" fmla="*/ 0 h 1306484"/>
              <a:gd name="connsiteX1" fmla="*/ 2700759 w 2700759"/>
              <a:gd name="connsiteY1" fmla="*/ 0 h 1306484"/>
              <a:gd name="connsiteX2" fmla="*/ 2696109 w 2700759"/>
              <a:gd name="connsiteY2" fmla="*/ 92077 h 1306484"/>
              <a:gd name="connsiteX3" fmla="*/ 1350380 w 2700759"/>
              <a:gd name="connsiteY3" fmla="*/ 1306484 h 1306484"/>
              <a:gd name="connsiteX4" fmla="*/ 4650 w 2700759"/>
              <a:gd name="connsiteY4" fmla="*/ 92077 h 1306484"/>
              <a:gd name="connsiteX5" fmla="*/ 0 w 2700759"/>
              <a:gd name="connsiteY5" fmla="*/ 0 h 130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759" h="1306484">
                <a:moveTo>
                  <a:pt x="0" y="0"/>
                </a:moveTo>
                <a:lnTo>
                  <a:pt x="2700759" y="0"/>
                </a:lnTo>
                <a:lnTo>
                  <a:pt x="2696109" y="92077"/>
                </a:lnTo>
                <a:cubicBezTo>
                  <a:pt x="2626837" y="774191"/>
                  <a:pt x="2050770" y="1306484"/>
                  <a:pt x="1350380" y="1306484"/>
                </a:cubicBezTo>
                <a:cubicBezTo>
                  <a:pt x="649989" y="1306484"/>
                  <a:pt x="73922" y="774191"/>
                  <a:pt x="4650" y="92077"/>
                </a:cubicBezTo>
                <a:lnTo>
                  <a:pt x="0" y="0"/>
                </a:lnTo>
                <a:close/>
              </a:path>
            </a:pathLst>
          </a:custGeom>
          <a:solidFill>
            <a:srgbClr val="095F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33" name="任意多边形: 形状 32"/>
          <p:cNvSpPr/>
          <p:nvPr>
            <p:custDataLst>
              <p:tags r:id="rId8"/>
            </p:custDataLst>
          </p:nvPr>
        </p:nvSpPr>
        <p:spPr>
          <a:xfrm rot="5400000">
            <a:off x="5502071" y="3046955"/>
            <a:ext cx="2455236" cy="1187713"/>
          </a:xfrm>
          <a:custGeom>
            <a:avLst/>
            <a:gdLst>
              <a:gd name="connsiteX0" fmla="*/ 0 w 2700759"/>
              <a:gd name="connsiteY0" fmla="*/ 1306484 h 1306484"/>
              <a:gd name="connsiteX1" fmla="*/ 4650 w 2700759"/>
              <a:gd name="connsiteY1" fmla="*/ 1214407 h 1306484"/>
              <a:gd name="connsiteX2" fmla="*/ 1350380 w 2700759"/>
              <a:gd name="connsiteY2" fmla="*/ 0 h 1306484"/>
              <a:gd name="connsiteX3" fmla="*/ 2696109 w 2700759"/>
              <a:gd name="connsiteY3" fmla="*/ 1214407 h 1306484"/>
              <a:gd name="connsiteX4" fmla="*/ 2700759 w 2700759"/>
              <a:gd name="connsiteY4" fmla="*/ 1306484 h 1306484"/>
              <a:gd name="connsiteX5" fmla="*/ 0 w 2700759"/>
              <a:gd name="connsiteY5" fmla="*/ 1306484 h 130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759" h="1306484">
                <a:moveTo>
                  <a:pt x="0" y="1306484"/>
                </a:moveTo>
                <a:lnTo>
                  <a:pt x="4650" y="1214407"/>
                </a:lnTo>
                <a:cubicBezTo>
                  <a:pt x="73922" y="532293"/>
                  <a:pt x="649989" y="0"/>
                  <a:pt x="1350380" y="0"/>
                </a:cubicBezTo>
                <a:cubicBezTo>
                  <a:pt x="2050770" y="0"/>
                  <a:pt x="2626837" y="532293"/>
                  <a:pt x="2696109" y="1214407"/>
                </a:cubicBezTo>
                <a:lnTo>
                  <a:pt x="2700759" y="1306484"/>
                </a:lnTo>
                <a:lnTo>
                  <a:pt x="0" y="1306484"/>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55" name="任意多边形 54"/>
          <p:cNvSpPr/>
          <p:nvPr>
            <p:custDataLst>
              <p:tags r:id="rId9"/>
            </p:custDataLst>
          </p:nvPr>
        </p:nvSpPr>
        <p:spPr bwMode="auto">
          <a:xfrm>
            <a:off x="3549240" y="3381835"/>
            <a:ext cx="515829" cy="514864"/>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ysClr val="window" lastClr="FFFFFF"/>
          </a:solidFill>
          <a:ln>
            <a:noFill/>
          </a:ln>
        </p:spPr>
        <p:txBody>
          <a:bodyPr wrap="square" lIns="91440" tIns="45720" rIns="91440" bIns="45720">
            <a:normAutofit/>
          </a:bodyPr>
          <a:lstStyle/>
          <a:p>
            <a:endParaRPr lang="zh-CN" altLang="en-US"/>
          </a:p>
        </p:txBody>
      </p:sp>
      <p:sp>
        <p:nvSpPr>
          <p:cNvPr id="45" name="任意多边形 50"/>
          <p:cNvSpPr/>
          <p:nvPr>
            <p:custDataLst>
              <p:tags r:id="rId10"/>
            </p:custDataLst>
          </p:nvPr>
        </p:nvSpPr>
        <p:spPr bwMode="auto">
          <a:xfrm>
            <a:off x="8019213" y="3391240"/>
            <a:ext cx="515831" cy="496085"/>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ysClr val="window" lastClr="FFFFFF"/>
          </a:solidFill>
          <a:ln>
            <a:noFill/>
          </a:ln>
        </p:spPr>
        <p:txBody>
          <a:bodyPr/>
          <a:lstStyle/>
          <a:p>
            <a:endParaRPr lang="zh-CN" altLang="en-US"/>
          </a:p>
        </p:txBody>
      </p:sp>
      <p:sp>
        <p:nvSpPr>
          <p:cNvPr id="42" name="文本框 41"/>
          <p:cNvSpPr txBox="1"/>
          <p:nvPr>
            <p:custDataLst>
              <p:tags r:id="rId11"/>
            </p:custDataLst>
          </p:nvPr>
        </p:nvSpPr>
        <p:spPr>
          <a:xfrm>
            <a:off x="4912024" y="3370574"/>
            <a:ext cx="591127" cy="581660"/>
          </a:xfrm>
          <a:prstGeom prst="rect">
            <a:avLst/>
          </a:prstGeom>
          <a:noFill/>
        </p:spPr>
        <p:txBody>
          <a:bodyPr wrap="square" rtlCol="0" anchor="ctr" anchorCtr="0">
            <a:normAutofit fontScale="92500" lnSpcReduction="10000"/>
          </a:bodyPr>
          <a:lstStyle/>
          <a:p>
            <a:pPr algn="ctr"/>
            <a:r>
              <a:rPr lang="en-US" altLang="zh-CN" sz="3600" b="1" dirty="0">
                <a:solidFill>
                  <a:sysClr val="window" lastClr="FFFFFF"/>
                </a:solidFill>
                <a:latin typeface="华康俪金黑W8(P)" panose="020B0800000000000000" pitchFamily="34" charset="-122"/>
                <a:ea typeface="华康俪金黑W8(P)" panose="020B0800000000000000" pitchFamily="34" charset="-122"/>
              </a:rPr>
              <a:t>1</a:t>
            </a:r>
            <a:endParaRPr lang="zh-CN" altLang="en-US" sz="3600" b="1" dirty="0">
              <a:solidFill>
                <a:sysClr val="window" lastClr="FFFFFF"/>
              </a:solidFill>
              <a:latin typeface="华康俪金黑W8(P)" panose="020B0800000000000000" pitchFamily="34" charset="-122"/>
              <a:ea typeface="华康俪金黑W8(P)" panose="020B0800000000000000" pitchFamily="34" charset="-122"/>
            </a:endParaRPr>
          </a:p>
        </p:txBody>
      </p:sp>
      <p:sp>
        <p:nvSpPr>
          <p:cNvPr id="36" name="文本框 35"/>
          <p:cNvSpPr txBox="1"/>
          <p:nvPr>
            <p:custDataLst>
              <p:tags r:id="rId12"/>
            </p:custDataLst>
          </p:nvPr>
        </p:nvSpPr>
        <p:spPr>
          <a:xfrm>
            <a:off x="75966" y="3120390"/>
            <a:ext cx="3178492" cy="1246744"/>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gn="ctr">
              <a:lnSpc>
                <a:spcPct val="120000"/>
              </a:lnSpc>
            </a:pPr>
            <a:r>
              <a:rPr lang="zh-CN" altLang="en-US" sz="1700" spc="150" dirty="0">
                <a:solidFill>
                  <a:srgbClr val="095FAD"/>
                </a:solidFill>
                <a:latin typeface="华康俪金黑W8(P)" panose="020B0800000000000000" charset="-122"/>
                <a:ea typeface="华康俪金黑W8(P)" panose="020B0800000000000000" charset="-122"/>
                <a:cs typeface="华康俪金黑W8(P)" panose="020B0800000000000000" charset="-122"/>
              </a:rPr>
              <a:t>原型模型的文档及制作：</a:t>
            </a:r>
            <a:endParaRPr lang="en-US" altLang="zh-CN" sz="1700" spc="150" dirty="0">
              <a:solidFill>
                <a:srgbClr val="095FAD"/>
              </a:solidFill>
              <a:latin typeface="华康俪金黑W8(P)" panose="020B0800000000000000" charset="-122"/>
              <a:ea typeface="华康俪金黑W8(P)" panose="020B0800000000000000" charset="-122"/>
              <a:cs typeface="华康俪金黑W8(P)" panose="020B0800000000000000" charset="-122"/>
            </a:endParaRPr>
          </a:p>
          <a:p>
            <a:pPr algn="ctr">
              <a:lnSpc>
                <a:spcPct val="120000"/>
              </a:lnSpc>
            </a:pPr>
            <a:r>
              <a:rPr lang="zh-CN" altLang="en-US" sz="1700" b="1" spc="150" dirty="0">
                <a:solidFill>
                  <a:srgbClr val="095FAD"/>
                </a:solidFill>
                <a:latin typeface="华康俪金黑W8(P)" panose="020B0800000000000000" charset="-122"/>
                <a:ea typeface="华康俪金黑W8(P)" panose="020B0800000000000000" charset="-122"/>
                <a:cs typeface="华康俪金黑W8(P)" panose="020B0800000000000000" charset="-122"/>
              </a:rPr>
              <a:t>刘英琦、丁文晨、孙齐恒</a:t>
            </a:r>
            <a:endParaRPr lang="en-US" altLang="zh-CN" sz="1700" b="1" spc="150" dirty="0">
              <a:solidFill>
                <a:srgbClr val="095FAD"/>
              </a:solidFill>
              <a:latin typeface="华康俪金黑W8(P)" panose="020B0800000000000000" charset="-122"/>
              <a:ea typeface="华康俪金黑W8(P)" panose="020B0800000000000000" charset="-122"/>
              <a:cs typeface="华康俪金黑W8(P)" panose="020B0800000000000000" charset="-122"/>
            </a:endParaRPr>
          </a:p>
          <a:p>
            <a:pPr algn="ctr">
              <a:lnSpc>
                <a:spcPct val="120000"/>
              </a:lnSpc>
            </a:pPr>
            <a:r>
              <a:rPr lang="zh-CN" altLang="en-US" sz="1700" spc="150" dirty="0">
                <a:solidFill>
                  <a:srgbClr val="095FAD"/>
                </a:solidFill>
                <a:latin typeface="华康俪金黑W8(P)" panose="020B0800000000000000" charset="-122"/>
                <a:ea typeface="华康俪金黑W8(P)" panose="020B0800000000000000" charset="-122"/>
                <a:cs typeface="华康俪金黑W8(P)" panose="020B0800000000000000" charset="-122"/>
              </a:rPr>
              <a:t>可行性计划分析、需求分析：</a:t>
            </a:r>
            <a:r>
              <a:rPr lang="zh-CN" altLang="en-US" sz="1700" b="1" spc="150" dirty="0">
                <a:solidFill>
                  <a:srgbClr val="095FAD"/>
                </a:solidFill>
                <a:latin typeface="华康俪金黑W8(P)" panose="020B0800000000000000" charset="-122"/>
                <a:ea typeface="华康俪金黑W8(P)" panose="020B0800000000000000" charset="-122"/>
                <a:cs typeface="华康俪金黑W8(P)" panose="020B0800000000000000" charset="-122"/>
              </a:rPr>
              <a:t>张希哲</a:t>
            </a:r>
          </a:p>
        </p:txBody>
      </p:sp>
      <p:sp>
        <p:nvSpPr>
          <p:cNvPr id="39" name="文本框 38"/>
          <p:cNvSpPr txBox="1"/>
          <p:nvPr>
            <p:custDataLst>
              <p:tags r:id="rId13"/>
            </p:custDataLst>
          </p:nvPr>
        </p:nvSpPr>
        <p:spPr>
          <a:xfrm>
            <a:off x="8878336" y="2958728"/>
            <a:ext cx="3213870" cy="1570068"/>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gn="ctr">
              <a:lnSpc>
                <a:spcPct val="120000"/>
              </a:lnSpc>
            </a:pPr>
            <a:r>
              <a:rPr lang="zh-CN" altLang="en-US" sz="1700" b="1" spc="150" dirty="0">
                <a:solidFill>
                  <a:srgbClr val="095FAD"/>
                </a:solidFill>
                <a:latin typeface="华康俪金黑W8(P)" panose="020B0800000000000000" charset="-122"/>
                <a:ea typeface="华康俪金黑W8(P)" panose="020B0800000000000000" charset="-122"/>
              </a:rPr>
              <a:t>调查问卷的制作、收集及数据可视化；文档汇总整理：孙厚杰</a:t>
            </a:r>
            <a:endParaRPr lang="en-US" altLang="zh-CN" sz="1700" b="1" spc="150" dirty="0">
              <a:solidFill>
                <a:srgbClr val="095FAD"/>
              </a:solidFill>
              <a:latin typeface="华康俪金黑W8(P)" panose="020B0800000000000000" charset="-122"/>
              <a:ea typeface="华康俪金黑W8(P)" panose="020B0800000000000000" charset="-122"/>
            </a:endParaRPr>
          </a:p>
          <a:p>
            <a:pPr algn="ctr">
              <a:lnSpc>
                <a:spcPct val="120000"/>
              </a:lnSpc>
            </a:pPr>
            <a:r>
              <a:rPr lang="zh-CN" altLang="en-US" sz="1700" b="1" spc="150" dirty="0">
                <a:solidFill>
                  <a:srgbClr val="095FAD"/>
                </a:solidFill>
                <a:latin typeface="华康俪金黑W8(P)" panose="020B0800000000000000" charset="-122"/>
                <a:ea typeface="华康俪金黑W8(P)" panose="020B0800000000000000" charset="-122"/>
              </a:rPr>
              <a:t>汇报：</a:t>
            </a:r>
            <a:endParaRPr lang="en-US" altLang="zh-CN" sz="1700" b="1" spc="150" dirty="0">
              <a:solidFill>
                <a:srgbClr val="095FAD"/>
              </a:solidFill>
              <a:latin typeface="华康俪金黑W8(P)" panose="020B0800000000000000" charset="-122"/>
              <a:ea typeface="华康俪金黑W8(P)" panose="020B0800000000000000" charset="-122"/>
            </a:endParaRPr>
          </a:p>
          <a:p>
            <a:pPr algn="ctr">
              <a:lnSpc>
                <a:spcPct val="120000"/>
              </a:lnSpc>
            </a:pPr>
            <a:r>
              <a:rPr lang="zh-CN" altLang="en-US" sz="1700" b="1" spc="150" dirty="0">
                <a:solidFill>
                  <a:srgbClr val="095FAD"/>
                </a:solidFill>
                <a:latin typeface="华康俪金黑W8(P)" panose="020B0800000000000000" charset="-122"/>
                <a:ea typeface="华康俪金黑W8(P)" panose="020B0800000000000000" charset="-122"/>
              </a:rPr>
              <a:t>董傲君</a:t>
            </a:r>
          </a:p>
        </p:txBody>
      </p:sp>
      <p:sp>
        <p:nvSpPr>
          <p:cNvPr id="40" name="文本框 39"/>
          <p:cNvSpPr txBox="1"/>
          <p:nvPr>
            <p:custDataLst>
              <p:tags r:id="rId14"/>
            </p:custDataLst>
          </p:nvPr>
        </p:nvSpPr>
        <p:spPr>
          <a:xfrm>
            <a:off x="6604484" y="3353335"/>
            <a:ext cx="591127" cy="581660"/>
          </a:xfrm>
          <a:prstGeom prst="rect">
            <a:avLst/>
          </a:prstGeom>
          <a:noFill/>
        </p:spPr>
        <p:txBody>
          <a:bodyPr wrap="square" rtlCol="0" anchor="ctr" anchorCtr="0">
            <a:normAutofit fontScale="92500" lnSpcReduction="10000"/>
          </a:bodyPr>
          <a:lstStyle/>
          <a:p>
            <a:pPr algn="ctr"/>
            <a:r>
              <a:rPr lang="en-US" altLang="zh-CN" sz="3600" b="1" dirty="0">
                <a:solidFill>
                  <a:sysClr val="window" lastClr="FFFFFF"/>
                </a:solidFill>
                <a:latin typeface="华康俪金黑W8(P)" panose="020B0800000000000000" pitchFamily="34" charset="-122"/>
                <a:ea typeface="华康俪金黑W8(P)" panose="020B0800000000000000" pitchFamily="34" charset="-122"/>
              </a:rPr>
              <a:t>2</a:t>
            </a:r>
            <a:endParaRPr lang="zh-CN" altLang="en-US" sz="3600" b="1" dirty="0">
              <a:solidFill>
                <a:sysClr val="window" lastClr="FFFFFF"/>
              </a:solidFill>
              <a:latin typeface="华康俪金黑W8(P)" panose="020B0800000000000000" pitchFamily="34" charset="-122"/>
              <a:ea typeface="华康俪金黑W8(P)" panose="020B0800000000000000" pitchFamily="34" charset="-122"/>
            </a:endParaRPr>
          </a:p>
        </p:txBody>
      </p:sp>
      <p:pic>
        <p:nvPicPr>
          <p:cNvPr id="3" name="图片 2" descr="C:\Users\Administrator\Desktop\u=846685170,2299016666&amp;fm=26&amp;gp=0.jpgu=846685170,2299016666&amp;fm=26&amp;gp=0"/>
          <p:cNvPicPr>
            <a:picLocks noChangeAspect="1"/>
          </p:cNvPicPr>
          <p:nvPr>
            <p:custDataLst>
              <p:tags r:id="rId15"/>
            </p:custDataLst>
          </p:nvPr>
        </p:nvPicPr>
        <p:blipFill>
          <a:blip r:embed="rId17"/>
          <a:srcRect l="23904" r="15936"/>
          <a:stretch>
            <a:fillRect/>
          </a:stretch>
        </p:blipFill>
        <p:spPr>
          <a:xfrm>
            <a:off x="5582920" y="3120390"/>
            <a:ext cx="1026160" cy="103759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88745" y="1401445"/>
            <a:ext cx="9414852" cy="4359275"/>
            <a:chOff x="1389" y="4139"/>
            <a:chExt cx="3216" cy="4525"/>
          </a:xfrm>
        </p:grpSpPr>
        <p:sp>
          <p:nvSpPr>
            <p:cNvPr id="3" name="圆角矩形 2"/>
            <p:cNvSpPr/>
            <p:nvPr/>
          </p:nvSpPr>
          <p:spPr>
            <a:xfrm>
              <a:off x="1389" y="4139"/>
              <a:ext cx="3216" cy="4525"/>
            </a:xfrm>
            <a:prstGeom prst="roundRect">
              <a:avLst>
                <a:gd name="adj" fmla="val 0"/>
              </a:avLst>
            </a:prstGeom>
            <a:solidFill>
              <a:srgbClr val="095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chemeClr val="bg1"/>
                </a:solidFill>
              </a:endParaRPr>
            </a:p>
          </p:txBody>
        </p:sp>
        <p:sp>
          <p:nvSpPr>
            <p:cNvPr id="4" name="标题"/>
            <p:cNvSpPr txBox="1"/>
            <p:nvPr/>
          </p:nvSpPr>
          <p:spPr>
            <a:xfrm>
              <a:off x="1525" y="4765"/>
              <a:ext cx="1232" cy="3273"/>
            </a:xfrm>
            <a:prstGeom prst="rect">
              <a:avLst/>
            </a:prstGeom>
            <a:noFill/>
          </p:spPr>
          <p:txBody>
            <a:bodyPr wrap="square" rtlCol="0">
              <a:spAutoFit/>
            </a:bodyPr>
            <a:lstStyle/>
            <a:p>
              <a:pPr algn="l" fontAlgn="base">
                <a:spcBef>
                  <a:spcPct val="0"/>
                </a:spcBef>
                <a:spcAft>
                  <a:spcPct val="0"/>
                </a:spcAft>
                <a:defRPr/>
              </a:pPr>
              <a:r>
                <a:rPr lang="en-US" altLang="zh-CN" sz="19900" b="1">
                  <a:solidFill>
                    <a:schemeClr val="bg1"/>
                  </a:solidFill>
                  <a:latin typeface="+mj-ea"/>
                  <a:ea typeface="+mj-ea"/>
                  <a:sym typeface="+mn-ea"/>
                </a:rPr>
                <a:t>02</a:t>
              </a:r>
              <a:endParaRPr lang="en-US" altLang="zh-CN" sz="19900" b="1">
                <a:solidFill>
                  <a:schemeClr val="bg1"/>
                </a:solidFill>
                <a:latin typeface="+mj-ea"/>
                <a:ea typeface="+mj-ea"/>
                <a:cs typeface="方正颜宋简体_大" panose="02000000000000000000" charset="-122"/>
                <a:sym typeface="+mn-ea"/>
              </a:endParaRPr>
            </a:p>
          </p:txBody>
        </p:sp>
        <p:sp>
          <p:nvSpPr>
            <p:cNvPr id="9" name="标题"/>
            <p:cNvSpPr txBox="1"/>
            <p:nvPr/>
          </p:nvSpPr>
          <p:spPr>
            <a:xfrm>
              <a:off x="2639" y="6307"/>
              <a:ext cx="1739" cy="414"/>
            </a:xfrm>
            <a:prstGeom prst="rect">
              <a:avLst/>
            </a:prstGeom>
            <a:noFill/>
          </p:spPr>
          <p:txBody>
            <a:bodyPr wrap="square" rtlCol="0">
              <a:spAutoFit/>
            </a:bodyPr>
            <a:lstStyle/>
            <a:p>
              <a:pPr lvl="0" algn="l" fontAlgn="base">
                <a:spcBef>
                  <a:spcPct val="0"/>
                </a:spcBef>
                <a:spcAft>
                  <a:spcPct val="0"/>
                </a:spcAft>
                <a:defRPr/>
              </a:pPr>
              <a:r>
                <a:rPr lang="en-US" altLang="zh-CN" sz="2000" b="1">
                  <a:solidFill>
                    <a:schemeClr val="bg1"/>
                  </a:solidFill>
                  <a:latin typeface="华康俪金黑W8(P)" panose="020B0800000000000000" charset="-122"/>
                  <a:ea typeface="华康俪金黑W8(P)" panose="020B0800000000000000" charset="-122"/>
                  <a:cs typeface="方正颜宋简体_大" panose="02000000000000000000" charset="-122"/>
                  <a:sym typeface="+mn-ea"/>
                </a:rPr>
                <a:t>Explanation of the content of the topic</a:t>
              </a:r>
            </a:p>
          </p:txBody>
        </p:sp>
        <p:sp>
          <p:nvSpPr>
            <p:cNvPr id="2" name="标题"/>
            <p:cNvSpPr txBox="1"/>
            <p:nvPr/>
          </p:nvSpPr>
          <p:spPr>
            <a:xfrm>
              <a:off x="2639" y="5575"/>
              <a:ext cx="1270" cy="798"/>
            </a:xfrm>
            <a:prstGeom prst="rect">
              <a:avLst/>
            </a:prstGeom>
            <a:noFill/>
          </p:spPr>
          <p:txBody>
            <a:bodyPr wrap="square" rtlCol="0">
              <a:spAutoFit/>
            </a:bodyPr>
            <a:lstStyle/>
            <a:p>
              <a:pPr algn="l" fontAlgn="base">
                <a:spcBef>
                  <a:spcPct val="0"/>
                </a:spcBef>
                <a:spcAft>
                  <a:spcPct val="0"/>
                </a:spcAft>
                <a:defRPr/>
              </a:pPr>
              <a:r>
                <a:rPr lang="zh-CN" altLang="en-US" sz="4400" b="1" dirty="0">
                  <a:solidFill>
                    <a:schemeClr val="bg1"/>
                  </a:solidFill>
                  <a:latin typeface="+mj-ea"/>
                  <a:ea typeface="+mj-ea"/>
                  <a:cs typeface="方正颜宋简体_大" panose="02000000000000000000" charset="-122"/>
                  <a:sym typeface="+mn-ea"/>
                </a:rPr>
                <a:t>题目内容讲解</a:t>
              </a:r>
            </a:p>
          </p:txBody>
        </p:sp>
      </p:grpSp>
      <p:pic>
        <p:nvPicPr>
          <p:cNvPr id="5" name="图片 4"/>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0" y="107972"/>
            <a:ext cx="2220875" cy="66451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6210" y="2722245"/>
            <a:ext cx="10627995" cy="2704944"/>
            <a:chOff x="1667" y="3718"/>
            <a:chExt cx="6898" cy="617"/>
          </a:xfrm>
        </p:grpSpPr>
        <p:sp>
          <p:nvSpPr>
            <p:cNvPr id="4" name="标题"/>
            <p:cNvSpPr txBox="1"/>
            <p:nvPr/>
          </p:nvSpPr>
          <p:spPr>
            <a:xfrm>
              <a:off x="1667" y="3718"/>
              <a:ext cx="4557" cy="442"/>
            </a:xfrm>
            <a:prstGeom prst="rect">
              <a:avLst/>
            </a:prstGeom>
            <a:noFill/>
          </p:spPr>
          <p:txBody>
            <a:bodyPr wrap="square" rtlCol="0">
              <a:spAutoFit/>
            </a:bodyPr>
            <a:lstStyle/>
            <a:p>
              <a:pPr algn="l" fontAlgn="base">
                <a:spcBef>
                  <a:spcPct val="0"/>
                </a:spcBef>
                <a:spcAft>
                  <a:spcPct val="0"/>
                </a:spcAft>
                <a:defRPr/>
              </a:pPr>
              <a:r>
                <a:rPr lang="zh-CN" altLang="en-US" sz="6000" b="1" dirty="0">
                  <a:solidFill>
                    <a:srgbClr val="095FAD"/>
                  </a:solidFill>
                  <a:latin typeface="华康俪金黑W8(P)" panose="020B0800000000000000" charset="-122"/>
                  <a:ea typeface="华康俪金黑W8(P)" panose="020B0800000000000000" charset="-122"/>
                  <a:cs typeface="华康俪金黑W8(P)" panose="020B0800000000000000" charset="-122"/>
                  <a:sym typeface="+mn-ea"/>
                </a:rPr>
                <a:t>调查问卷及访谈结果的数据汇总</a:t>
              </a:r>
            </a:p>
          </p:txBody>
        </p:sp>
        <p:sp>
          <p:nvSpPr>
            <p:cNvPr id="9" name="标题"/>
            <p:cNvSpPr txBox="1"/>
            <p:nvPr/>
          </p:nvSpPr>
          <p:spPr>
            <a:xfrm>
              <a:off x="1667" y="4202"/>
              <a:ext cx="6898" cy="133"/>
            </a:xfrm>
            <a:prstGeom prst="rect">
              <a:avLst/>
            </a:prstGeom>
            <a:noFill/>
          </p:spPr>
          <p:txBody>
            <a:bodyPr wrap="square" rtlCol="0">
              <a:spAutoFit/>
            </a:bodyPr>
            <a:lstStyle/>
            <a:p>
              <a:pPr lvl="0" algn="l" fontAlgn="base">
                <a:spcBef>
                  <a:spcPct val="0"/>
                </a:spcBef>
                <a:spcAft>
                  <a:spcPct val="0"/>
                </a:spcAft>
                <a:defRPr/>
              </a:pPr>
              <a:r>
                <a:rPr lang="en-US" altLang="zh-CN" sz="3200" dirty="0">
                  <a:solidFill>
                    <a:srgbClr val="095FAD"/>
                  </a:solidFill>
                  <a:latin typeface="华康俪金黑W8(P)" panose="020B0800000000000000" charset="-122"/>
                  <a:ea typeface="华康俪金黑W8(P)" panose="020B0800000000000000" charset="-122"/>
                  <a:sym typeface="+mn-ea"/>
                </a:rPr>
                <a:t>Data from questionnaires and interviews are summarized</a:t>
              </a:r>
            </a:p>
          </p:txBody>
        </p:sp>
      </p:grpSp>
      <p:sp>
        <p:nvSpPr>
          <p:cNvPr id="19" name="任意多边形 18"/>
          <p:cNvSpPr/>
          <p:nvPr/>
        </p:nvSpPr>
        <p:spPr>
          <a:xfrm rot="1920000">
            <a:off x="2903806" y="-1754019"/>
            <a:ext cx="11539606" cy="5185865"/>
          </a:xfrm>
          <a:custGeom>
            <a:avLst/>
            <a:gdLst/>
            <a:ahLst/>
            <a:cxnLst>
              <a:cxn ang="3">
                <a:pos x="hc" y="t"/>
              </a:cxn>
              <a:cxn ang="cd2">
                <a:pos x="l" y="vc"/>
              </a:cxn>
              <a:cxn ang="cd4">
                <a:pos x="hc" y="b"/>
              </a:cxn>
              <a:cxn ang="0">
                <a:pos x="r" y="vc"/>
              </a:cxn>
            </a:cxnLst>
            <a:rect l="l" t="t" r="r" b="b"/>
            <a:pathLst>
              <a:path w="18173" h="8167">
                <a:moveTo>
                  <a:pt x="13069" y="0"/>
                </a:moveTo>
                <a:lnTo>
                  <a:pt x="18173" y="8167"/>
                </a:lnTo>
                <a:lnTo>
                  <a:pt x="0" y="8167"/>
                </a:lnTo>
                <a:lnTo>
                  <a:pt x="13069" y="0"/>
                </a:lnTo>
                <a:close/>
              </a:path>
            </a:pathLst>
          </a:custGeom>
          <a:solidFill>
            <a:srgbClr val="095F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标题"/>
          <p:cNvSpPr txBox="1"/>
          <p:nvPr/>
        </p:nvSpPr>
        <p:spPr>
          <a:xfrm>
            <a:off x="7305040" y="825500"/>
            <a:ext cx="4359275" cy="2847340"/>
          </a:xfrm>
          <a:prstGeom prst="rect">
            <a:avLst/>
          </a:prstGeom>
          <a:noFill/>
        </p:spPr>
        <p:txBody>
          <a:bodyPr wrap="square" rtlCol="0">
            <a:spAutoFit/>
          </a:bodyPr>
          <a:lstStyle/>
          <a:p>
            <a:pPr algn="r">
              <a:lnSpc>
                <a:spcPct val="90000"/>
              </a:lnSpc>
            </a:pPr>
            <a:r>
              <a:rPr lang="en-US" sz="19900" b="1" dirty="0">
                <a:solidFill>
                  <a:schemeClr val="bg1"/>
                </a:solidFill>
                <a:latin typeface="+mn-ea"/>
                <a:cs typeface="方正颜宋简体_大" panose="02000000000000000000" charset="-122"/>
              </a:rPr>
              <a:t>01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p:cNvSpPr txBox="1"/>
          <p:nvPr>
            <p:custDataLst>
              <p:tags r:id="rId2"/>
            </p:custDataLst>
          </p:nvPr>
        </p:nvSpPr>
        <p:spPr>
          <a:xfrm>
            <a:off x="0" y="201930"/>
            <a:ext cx="5135880" cy="583565"/>
          </a:xfrm>
          <a:prstGeom prst="rect">
            <a:avLst/>
          </a:prstGeom>
          <a:solidFill>
            <a:srgbClr val="095FAD"/>
          </a:solidFill>
        </p:spPr>
        <p:txBody>
          <a:bodyPr wrap="square" rtlCol="0">
            <a:spAutoFit/>
          </a:bodyPr>
          <a:lstStyle/>
          <a:p>
            <a:pPr algn="ctr" fontAlgn="base">
              <a:spcBef>
                <a:spcPct val="0"/>
              </a:spcBef>
              <a:spcAft>
                <a:spcPct val="0"/>
              </a:spcAft>
              <a:defRPr/>
            </a:pPr>
            <a:r>
              <a:rPr lang="zh-CN" altLang="en-US" sz="3200" b="1" dirty="0">
                <a:solidFill>
                  <a:srgbClr val="FFFFFF"/>
                </a:solidFill>
                <a:latin typeface="华康俪金黑W8(P)" panose="020B0800000000000000" charset="-122"/>
                <a:ea typeface="华康俪金黑W8(P)" panose="020B0800000000000000" charset="-122"/>
                <a:sym typeface="+mn-ea"/>
              </a:rPr>
              <a:t>数据采集与分析</a:t>
            </a:r>
          </a:p>
        </p:txBody>
      </p:sp>
      <p:sp>
        <p:nvSpPr>
          <p:cNvPr id="37" name="任意多边形 36"/>
          <p:cNvSpPr/>
          <p:nvPr>
            <p:custDataLst>
              <p:tags r:id="rId3"/>
            </p:custDataLst>
          </p:nvPr>
        </p:nvSpPr>
        <p:spPr>
          <a:xfrm>
            <a:off x="9894570" y="201930"/>
            <a:ext cx="1981200" cy="414655"/>
          </a:xfrm>
          <a:custGeom>
            <a:avLst/>
            <a:gdLst/>
            <a:ahLst/>
            <a:cxnLst>
              <a:cxn ang="3">
                <a:pos x="hc" y="t"/>
              </a:cxn>
              <a:cxn ang="cd2">
                <a:pos x="l" y="vc"/>
              </a:cxn>
              <a:cxn ang="cd4">
                <a:pos x="hc" y="b"/>
              </a:cxn>
              <a:cxn ang="0">
                <a:pos x="r" y="vc"/>
              </a:cxn>
            </a:cxnLst>
            <a:rect l="l" t="t" r="r" b="b"/>
            <a:pathLst>
              <a:path w="12986" h="2720">
                <a:moveTo>
                  <a:pt x="620" y="1906"/>
                </a:moveTo>
                <a:lnTo>
                  <a:pt x="624" y="1918"/>
                </a:lnTo>
                <a:lnTo>
                  <a:pt x="626" y="1940"/>
                </a:lnTo>
                <a:lnTo>
                  <a:pt x="621" y="1961"/>
                </a:lnTo>
                <a:cubicBezTo>
                  <a:pt x="601" y="1965"/>
                  <a:pt x="583" y="1973"/>
                  <a:pt x="572" y="1984"/>
                </a:cubicBezTo>
                <a:lnTo>
                  <a:pt x="572" y="1984"/>
                </a:lnTo>
                <a:cubicBezTo>
                  <a:pt x="576" y="1989"/>
                  <a:pt x="584" y="1993"/>
                  <a:pt x="591" y="1995"/>
                </a:cubicBezTo>
                <a:cubicBezTo>
                  <a:pt x="597" y="2002"/>
                  <a:pt x="606" y="2009"/>
                  <a:pt x="613" y="2014"/>
                </a:cubicBezTo>
                <a:cubicBezTo>
                  <a:pt x="616" y="2021"/>
                  <a:pt x="622" y="2026"/>
                  <a:pt x="628" y="2029"/>
                </a:cubicBezTo>
                <a:lnTo>
                  <a:pt x="625" y="2048"/>
                </a:lnTo>
                <a:lnTo>
                  <a:pt x="611" y="2051"/>
                </a:lnTo>
                <a:cubicBezTo>
                  <a:pt x="592" y="2025"/>
                  <a:pt x="605" y="2034"/>
                  <a:pt x="599" y="2025"/>
                </a:cubicBezTo>
                <a:cubicBezTo>
                  <a:pt x="587" y="2013"/>
                  <a:pt x="571" y="2002"/>
                  <a:pt x="558" y="1995"/>
                </a:cubicBezTo>
                <a:cubicBezTo>
                  <a:pt x="545" y="2001"/>
                  <a:pt x="530" y="2008"/>
                  <a:pt x="518" y="2014"/>
                </a:cubicBezTo>
                <a:lnTo>
                  <a:pt x="487" y="2021"/>
                </a:lnTo>
                <a:lnTo>
                  <a:pt x="486" y="2021"/>
                </a:lnTo>
                <a:cubicBezTo>
                  <a:pt x="464" y="2021"/>
                  <a:pt x="439" y="2019"/>
                  <a:pt x="419" y="2016"/>
                </a:cubicBezTo>
                <a:cubicBezTo>
                  <a:pt x="409" y="2013"/>
                  <a:pt x="400" y="2007"/>
                  <a:pt x="393" y="2002"/>
                </a:cubicBezTo>
                <a:cubicBezTo>
                  <a:pt x="383" y="1996"/>
                  <a:pt x="378" y="1986"/>
                  <a:pt x="378" y="1976"/>
                </a:cubicBezTo>
                <a:lnTo>
                  <a:pt x="378" y="1976"/>
                </a:lnTo>
                <a:lnTo>
                  <a:pt x="378" y="1975"/>
                </a:lnTo>
                <a:lnTo>
                  <a:pt x="378" y="1975"/>
                </a:lnTo>
                <a:lnTo>
                  <a:pt x="378" y="1974"/>
                </a:lnTo>
                <a:cubicBezTo>
                  <a:pt x="379" y="1971"/>
                  <a:pt x="382" y="1970"/>
                  <a:pt x="384" y="1970"/>
                </a:cubicBezTo>
                <a:cubicBezTo>
                  <a:pt x="385" y="1970"/>
                  <a:pt x="388" y="1971"/>
                  <a:pt x="389" y="1971"/>
                </a:cubicBezTo>
                <a:cubicBezTo>
                  <a:pt x="393" y="1998"/>
                  <a:pt x="431" y="1999"/>
                  <a:pt x="469" y="2003"/>
                </a:cubicBezTo>
                <a:cubicBezTo>
                  <a:pt x="555" y="1989"/>
                  <a:pt x="507" y="1990"/>
                  <a:pt x="537" y="1980"/>
                </a:cubicBezTo>
                <a:cubicBezTo>
                  <a:pt x="525" y="1973"/>
                  <a:pt x="509" y="1966"/>
                  <a:pt x="495" y="1961"/>
                </a:cubicBezTo>
                <a:cubicBezTo>
                  <a:pt x="485" y="1954"/>
                  <a:pt x="476" y="1944"/>
                  <a:pt x="470" y="1935"/>
                </a:cubicBezTo>
                <a:lnTo>
                  <a:pt x="470" y="1934"/>
                </a:lnTo>
                <a:lnTo>
                  <a:pt x="470" y="1934"/>
                </a:lnTo>
                <a:lnTo>
                  <a:pt x="470" y="1934"/>
                </a:lnTo>
                <a:lnTo>
                  <a:pt x="470" y="1933"/>
                </a:lnTo>
                <a:lnTo>
                  <a:pt x="470" y="1933"/>
                </a:lnTo>
                <a:cubicBezTo>
                  <a:pt x="470" y="1926"/>
                  <a:pt x="475" y="1919"/>
                  <a:pt x="482" y="1916"/>
                </a:cubicBezTo>
                <a:cubicBezTo>
                  <a:pt x="484" y="1920"/>
                  <a:pt x="490" y="1924"/>
                  <a:pt x="495" y="1926"/>
                </a:cubicBezTo>
                <a:cubicBezTo>
                  <a:pt x="491" y="1928"/>
                  <a:pt x="489" y="1931"/>
                  <a:pt x="489" y="1932"/>
                </a:cubicBezTo>
                <a:lnTo>
                  <a:pt x="488" y="1932"/>
                </a:lnTo>
                <a:cubicBezTo>
                  <a:pt x="491" y="1938"/>
                  <a:pt x="497" y="1943"/>
                  <a:pt x="503" y="1945"/>
                </a:cubicBezTo>
                <a:lnTo>
                  <a:pt x="510" y="1946"/>
                </a:lnTo>
                <a:lnTo>
                  <a:pt x="512" y="1949"/>
                </a:lnTo>
                <a:lnTo>
                  <a:pt x="552" y="1972"/>
                </a:lnTo>
                <a:cubicBezTo>
                  <a:pt x="567" y="1961"/>
                  <a:pt x="586" y="1950"/>
                  <a:pt x="603" y="1942"/>
                </a:cubicBezTo>
                <a:cubicBezTo>
                  <a:pt x="604" y="1939"/>
                  <a:pt x="605" y="1934"/>
                  <a:pt x="605" y="1930"/>
                </a:cubicBezTo>
                <a:lnTo>
                  <a:pt x="604" y="1919"/>
                </a:lnTo>
                <a:lnTo>
                  <a:pt x="606" y="1905"/>
                </a:lnTo>
                <a:lnTo>
                  <a:pt x="619" y="1902"/>
                </a:lnTo>
                <a:lnTo>
                  <a:pt x="620" y="1906"/>
                </a:lnTo>
                <a:close/>
                <a:moveTo>
                  <a:pt x="506" y="2029"/>
                </a:moveTo>
                <a:cubicBezTo>
                  <a:pt x="512" y="2038"/>
                  <a:pt x="517" y="2051"/>
                  <a:pt x="519" y="2062"/>
                </a:cubicBezTo>
                <a:cubicBezTo>
                  <a:pt x="521" y="2074"/>
                  <a:pt x="523" y="2089"/>
                  <a:pt x="522" y="2100"/>
                </a:cubicBezTo>
                <a:cubicBezTo>
                  <a:pt x="520" y="2117"/>
                  <a:pt x="526" y="2103"/>
                  <a:pt x="517" y="2141"/>
                </a:cubicBezTo>
                <a:lnTo>
                  <a:pt x="512" y="2147"/>
                </a:lnTo>
                <a:cubicBezTo>
                  <a:pt x="472" y="2130"/>
                  <a:pt x="500" y="2124"/>
                  <a:pt x="490" y="2112"/>
                </a:cubicBezTo>
                <a:cubicBezTo>
                  <a:pt x="490" y="2110"/>
                  <a:pt x="490" y="2107"/>
                  <a:pt x="490" y="2107"/>
                </a:cubicBezTo>
                <a:lnTo>
                  <a:pt x="500" y="2102"/>
                </a:lnTo>
                <a:lnTo>
                  <a:pt x="504" y="2106"/>
                </a:lnTo>
                <a:lnTo>
                  <a:pt x="503" y="2108"/>
                </a:lnTo>
                <a:lnTo>
                  <a:pt x="505" y="2107"/>
                </a:lnTo>
                <a:lnTo>
                  <a:pt x="504" y="2106"/>
                </a:lnTo>
                <a:lnTo>
                  <a:pt x="504" y="2098"/>
                </a:lnTo>
                <a:cubicBezTo>
                  <a:pt x="503" y="2083"/>
                  <a:pt x="502" y="2067"/>
                  <a:pt x="501" y="2054"/>
                </a:cubicBezTo>
                <a:cubicBezTo>
                  <a:pt x="497" y="2048"/>
                  <a:pt x="494" y="2039"/>
                  <a:pt x="492" y="2032"/>
                </a:cubicBezTo>
                <a:lnTo>
                  <a:pt x="496" y="2025"/>
                </a:lnTo>
                <a:lnTo>
                  <a:pt x="506" y="2029"/>
                </a:lnTo>
                <a:close/>
                <a:moveTo>
                  <a:pt x="891" y="2174"/>
                </a:moveTo>
                <a:cubicBezTo>
                  <a:pt x="884" y="2187"/>
                  <a:pt x="878" y="2199"/>
                  <a:pt x="874" y="2208"/>
                </a:cubicBezTo>
                <a:lnTo>
                  <a:pt x="895" y="2210"/>
                </a:lnTo>
                <a:lnTo>
                  <a:pt x="899" y="2209"/>
                </a:lnTo>
                <a:cubicBezTo>
                  <a:pt x="906" y="2211"/>
                  <a:pt x="912" y="2217"/>
                  <a:pt x="915" y="2223"/>
                </a:cubicBezTo>
                <a:lnTo>
                  <a:pt x="913" y="2230"/>
                </a:lnTo>
                <a:lnTo>
                  <a:pt x="902" y="2230"/>
                </a:lnTo>
                <a:lnTo>
                  <a:pt x="882" y="2221"/>
                </a:lnTo>
                <a:lnTo>
                  <a:pt x="877" y="2223"/>
                </a:lnTo>
                <a:lnTo>
                  <a:pt x="863" y="2219"/>
                </a:lnTo>
                <a:cubicBezTo>
                  <a:pt x="849" y="2232"/>
                  <a:pt x="832" y="2244"/>
                  <a:pt x="818" y="2254"/>
                </a:cubicBezTo>
                <a:lnTo>
                  <a:pt x="817" y="2254"/>
                </a:lnTo>
                <a:cubicBezTo>
                  <a:pt x="823" y="2254"/>
                  <a:pt x="832" y="2255"/>
                  <a:pt x="839" y="2255"/>
                </a:cubicBezTo>
                <a:lnTo>
                  <a:pt x="854" y="2236"/>
                </a:lnTo>
                <a:lnTo>
                  <a:pt x="861" y="2235"/>
                </a:lnTo>
                <a:cubicBezTo>
                  <a:pt x="866" y="2237"/>
                  <a:pt x="871" y="2242"/>
                  <a:pt x="873" y="2247"/>
                </a:cubicBezTo>
                <a:cubicBezTo>
                  <a:pt x="871" y="2250"/>
                  <a:pt x="870" y="2253"/>
                  <a:pt x="870" y="2255"/>
                </a:cubicBezTo>
                <a:cubicBezTo>
                  <a:pt x="870" y="2257"/>
                  <a:pt x="871" y="2259"/>
                  <a:pt x="872" y="2260"/>
                </a:cubicBezTo>
                <a:lnTo>
                  <a:pt x="885" y="2269"/>
                </a:lnTo>
                <a:lnTo>
                  <a:pt x="886" y="2278"/>
                </a:lnTo>
                <a:lnTo>
                  <a:pt x="880" y="2282"/>
                </a:lnTo>
                <a:cubicBezTo>
                  <a:pt x="871" y="2278"/>
                  <a:pt x="861" y="2276"/>
                  <a:pt x="854" y="2276"/>
                </a:cubicBezTo>
                <a:lnTo>
                  <a:pt x="853" y="2276"/>
                </a:lnTo>
                <a:lnTo>
                  <a:pt x="853" y="2276"/>
                </a:lnTo>
                <a:lnTo>
                  <a:pt x="852" y="2276"/>
                </a:lnTo>
                <a:lnTo>
                  <a:pt x="852" y="2276"/>
                </a:lnTo>
                <a:lnTo>
                  <a:pt x="840" y="2292"/>
                </a:lnTo>
                <a:lnTo>
                  <a:pt x="840" y="2292"/>
                </a:lnTo>
                <a:lnTo>
                  <a:pt x="839" y="2291"/>
                </a:lnTo>
                <a:lnTo>
                  <a:pt x="840" y="2292"/>
                </a:lnTo>
                <a:lnTo>
                  <a:pt x="840" y="2292"/>
                </a:lnTo>
                <a:cubicBezTo>
                  <a:pt x="847" y="2294"/>
                  <a:pt x="856" y="2299"/>
                  <a:pt x="863" y="2305"/>
                </a:cubicBezTo>
                <a:lnTo>
                  <a:pt x="865" y="2314"/>
                </a:lnTo>
                <a:lnTo>
                  <a:pt x="856" y="2318"/>
                </a:lnTo>
                <a:cubicBezTo>
                  <a:pt x="849" y="2312"/>
                  <a:pt x="840" y="2308"/>
                  <a:pt x="834" y="2308"/>
                </a:cubicBezTo>
                <a:cubicBezTo>
                  <a:pt x="832" y="2308"/>
                  <a:pt x="830" y="2309"/>
                  <a:pt x="830" y="2309"/>
                </a:cubicBezTo>
                <a:lnTo>
                  <a:pt x="809" y="2337"/>
                </a:lnTo>
                <a:lnTo>
                  <a:pt x="798" y="2340"/>
                </a:lnTo>
                <a:lnTo>
                  <a:pt x="790" y="2335"/>
                </a:lnTo>
                <a:cubicBezTo>
                  <a:pt x="782" y="2321"/>
                  <a:pt x="773" y="2305"/>
                  <a:pt x="765" y="2293"/>
                </a:cubicBezTo>
                <a:cubicBezTo>
                  <a:pt x="766" y="2287"/>
                  <a:pt x="771" y="2282"/>
                  <a:pt x="775" y="2280"/>
                </a:cubicBezTo>
                <a:cubicBezTo>
                  <a:pt x="790" y="2284"/>
                  <a:pt x="806" y="2286"/>
                  <a:pt x="819" y="2287"/>
                </a:cubicBezTo>
                <a:lnTo>
                  <a:pt x="828" y="2273"/>
                </a:lnTo>
                <a:lnTo>
                  <a:pt x="829" y="2272"/>
                </a:lnTo>
                <a:cubicBezTo>
                  <a:pt x="820" y="2272"/>
                  <a:pt x="809" y="2270"/>
                  <a:pt x="799" y="2269"/>
                </a:cubicBezTo>
                <a:cubicBezTo>
                  <a:pt x="793" y="2266"/>
                  <a:pt x="788" y="2260"/>
                  <a:pt x="787" y="2255"/>
                </a:cubicBezTo>
                <a:lnTo>
                  <a:pt x="793" y="2246"/>
                </a:lnTo>
                <a:cubicBezTo>
                  <a:pt x="803" y="2240"/>
                  <a:pt x="815" y="2233"/>
                  <a:pt x="825" y="2226"/>
                </a:cubicBezTo>
                <a:cubicBezTo>
                  <a:pt x="829" y="2221"/>
                  <a:pt x="833" y="2217"/>
                  <a:pt x="835" y="2215"/>
                </a:cubicBezTo>
                <a:lnTo>
                  <a:pt x="817" y="2210"/>
                </a:lnTo>
                <a:lnTo>
                  <a:pt x="806" y="2203"/>
                </a:lnTo>
                <a:lnTo>
                  <a:pt x="810" y="2193"/>
                </a:lnTo>
                <a:cubicBezTo>
                  <a:pt x="824" y="2198"/>
                  <a:pt x="839" y="2202"/>
                  <a:pt x="850" y="2202"/>
                </a:cubicBezTo>
                <a:cubicBezTo>
                  <a:pt x="856" y="2197"/>
                  <a:pt x="861" y="2190"/>
                  <a:pt x="866" y="2184"/>
                </a:cubicBezTo>
                <a:cubicBezTo>
                  <a:pt x="867" y="2177"/>
                  <a:pt x="872" y="2169"/>
                  <a:pt x="877" y="2163"/>
                </a:cubicBezTo>
                <a:lnTo>
                  <a:pt x="885" y="2164"/>
                </a:lnTo>
                <a:lnTo>
                  <a:pt x="891" y="2174"/>
                </a:lnTo>
                <a:close/>
                <a:moveTo>
                  <a:pt x="745" y="2147"/>
                </a:moveTo>
                <a:cubicBezTo>
                  <a:pt x="755" y="2156"/>
                  <a:pt x="769" y="2166"/>
                  <a:pt x="781" y="2175"/>
                </a:cubicBezTo>
                <a:lnTo>
                  <a:pt x="784" y="2185"/>
                </a:lnTo>
                <a:cubicBezTo>
                  <a:pt x="782" y="2195"/>
                  <a:pt x="770" y="2200"/>
                  <a:pt x="764" y="2199"/>
                </a:cubicBezTo>
                <a:cubicBezTo>
                  <a:pt x="757" y="2200"/>
                  <a:pt x="750" y="2196"/>
                  <a:pt x="745" y="2191"/>
                </a:cubicBezTo>
                <a:lnTo>
                  <a:pt x="745" y="2190"/>
                </a:lnTo>
                <a:lnTo>
                  <a:pt x="745" y="2189"/>
                </a:lnTo>
                <a:cubicBezTo>
                  <a:pt x="744" y="2183"/>
                  <a:pt x="749" y="2179"/>
                  <a:pt x="753" y="2179"/>
                </a:cubicBezTo>
                <a:cubicBezTo>
                  <a:pt x="742" y="2161"/>
                  <a:pt x="740" y="2166"/>
                  <a:pt x="733" y="2158"/>
                </a:cubicBezTo>
                <a:lnTo>
                  <a:pt x="729" y="2151"/>
                </a:lnTo>
                <a:lnTo>
                  <a:pt x="734" y="2143"/>
                </a:lnTo>
                <a:lnTo>
                  <a:pt x="745" y="2147"/>
                </a:lnTo>
                <a:close/>
                <a:moveTo>
                  <a:pt x="726" y="2216"/>
                </a:moveTo>
                <a:lnTo>
                  <a:pt x="730" y="2224"/>
                </a:lnTo>
                <a:cubicBezTo>
                  <a:pt x="725" y="2234"/>
                  <a:pt x="716" y="2241"/>
                  <a:pt x="706" y="2244"/>
                </a:cubicBezTo>
                <a:cubicBezTo>
                  <a:pt x="703" y="2246"/>
                  <a:pt x="702" y="2249"/>
                  <a:pt x="702" y="2250"/>
                </a:cubicBezTo>
                <a:lnTo>
                  <a:pt x="702" y="2251"/>
                </a:lnTo>
                <a:lnTo>
                  <a:pt x="703" y="2252"/>
                </a:lnTo>
                <a:lnTo>
                  <a:pt x="703" y="2252"/>
                </a:lnTo>
                <a:lnTo>
                  <a:pt x="703" y="2253"/>
                </a:lnTo>
                <a:lnTo>
                  <a:pt x="703" y="2253"/>
                </a:lnTo>
                <a:lnTo>
                  <a:pt x="714" y="2274"/>
                </a:lnTo>
                <a:lnTo>
                  <a:pt x="713" y="2284"/>
                </a:lnTo>
                <a:lnTo>
                  <a:pt x="733" y="2305"/>
                </a:lnTo>
                <a:cubicBezTo>
                  <a:pt x="740" y="2320"/>
                  <a:pt x="751" y="2334"/>
                  <a:pt x="762" y="2344"/>
                </a:cubicBezTo>
                <a:lnTo>
                  <a:pt x="762" y="2347"/>
                </a:lnTo>
                <a:cubicBezTo>
                  <a:pt x="775" y="2377"/>
                  <a:pt x="815" y="2409"/>
                  <a:pt x="859" y="2445"/>
                </a:cubicBezTo>
                <a:lnTo>
                  <a:pt x="850" y="2452"/>
                </a:lnTo>
                <a:cubicBezTo>
                  <a:pt x="838" y="2448"/>
                  <a:pt x="825" y="2443"/>
                  <a:pt x="815" y="2437"/>
                </a:cubicBezTo>
                <a:cubicBezTo>
                  <a:pt x="804" y="2427"/>
                  <a:pt x="790" y="2417"/>
                  <a:pt x="779" y="2409"/>
                </a:cubicBezTo>
                <a:cubicBezTo>
                  <a:pt x="766" y="2398"/>
                  <a:pt x="754" y="2382"/>
                  <a:pt x="745" y="2368"/>
                </a:cubicBezTo>
                <a:cubicBezTo>
                  <a:pt x="727" y="2331"/>
                  <a:pt x="717" y="2324"/>
                  <a:pt x="703" y="2302"/>
                </a:cubicBezTo>
                <a:cubicBezTo>
                  <a:pt x="692" y="2295"/>
                  <a:pt x="679" y="2289"/>
                  <a:pt x="668" y="2284"/>
                </a:cubicBezTo>
                <a:cubicBezTo>
                  <a:pt x="662" y="2282"/>
                  <a:pt x="657" y="2276"/>
                  <a:pt x="655" y="2271"/>
                </a:cubicBezTo>
                <a:cubicBezTo>
                  <a:pt x="655" y="2265"/>
                  <a:pt x="661" y="2262"/>
                  <a:pt x="666" y="2262"/>
                </a:cubicBezTo>
                <a:cubicBezTo>
                  <a:pt x="673" y="2266"/>
                  <a:pt x="682" y="2268"/>
                  <a:pt x="688" y="2268"/>
                </a:cubicBezTo>
                <a:lnTo>
                  <a:pt x="686" y="2268"/>
                </a:lnTo>
                <a:cubicBezTo>
                  <a:pt x="673" y="2244"/>
                  <a:pt x="684" y="2260"/>
                  <a:pt x="680" y="2253"/>
                </a:cubicBezTo>
                <a:cubicBezTo>
                  <a:pt x="680" y="2245"/>
                  <a:pt x="683" y="2237"/>
                  <a:pt x="687" y="2232"/>
                </a:cubicBezTo>
                <a:cubicBezTo>
                  <a:pt x="693" y="2227"/>
                  <a:pt x="700" y="2223"/>
                  <a:pt x="703" y="2221"/>
                </a:cubicBezTo>
                <a:cubicBezTo>
                  <a:pt x="695" y="2218"/>
                  <a:pt x="684" y="2214"/>
                  <a:pt x="674" y="2210"/>
                </a:cubicBezTo>
                <a:cubicBezTo>
                  <a:pt x="673" y="2206"/>
                  <a:pt x="670" y="2202"/>
                  <a:pt x="668" y="2199"/>
                </a:cubicBezTo>
                <a:lnTo>
                  <a:pt x="674" y="2192"/>
                </a:lnTo>
                <a:cubicBezTo>
                  <a:pt x="686" y="2196"/>
                  <a:pt x="702" y="2202"/>
                  <a:pt x="715" y="2206"/>
                </a:cubicBezTo>
                <a:lnTo>
                  <a:pt x="726" y="2216"/>
                </a:lnTo>
                <a:close/>
                <a:moveTo>
                  <a:pt x="806" y="2305"/>
                </a:moveTo>
                <a:cubicBezTo>
                  <a:pt x="801" y="2304"/>
                  <a:pt x="807" y="2304"/>
                  <a:pt x="791" y="2303"/>
                </a:cubicBezTo>
                <a:lnTo>
                  <a:pt x="799" y="2314"/>
                </a:lnTo>
                <a:lnTo>
                  <a:pt x="806" y="2305"/>
                </a:lnTo>
                <a:close/>
                <a:moveTo>
                  <a:pt x="799" y="2314"/>
                </a:moveTo>
                <a:lnTo>
                  <a:pt x="799" y="2315"/>
                </a:lnTo>
                <a:lnTo>
                  <a:pt x="799" y="2315"/>
                </a:lnTo>
                <a:lnTo>
                  <a:pt x="799" y="2314"/>
                </a:lnTo>
                <a:close/>
                <a:moveTo>
                  <a:pt x="1261" y="2315"/>
                </a:moveTo>
                <a:cubicBezTo>
                  <a:pt x="1268" y="2319"/>
                  <a:pt x="1277" y="2322"/>
                  <a:pt x="1285" y="2324"/>
                </a:cubicBezTo>
                <a:cubicBezTo>
                  <a:pt x="1286" y="2328"/>
                  <a:pt x="1286" y="2333"/>
                  <a:pt x="1286" y="2335"/>
                </a:cubicBezTo>
                <a:cubicBezTo>
                  <a:pt x="1286" y="2349"/>
                  <a:pt x="1281" y="2363"/>
                  <a:pt x="1273" y="2372"/>
                </a:cubicBezTo>
                <a:lnTo>
                  <a:pt x="1254" y="2396"/>
                </a:lnTo>
                <a:cubicBezTo>
                  <a:pt x="1243" y="2406"/>
                  <a:pt x="1229" y="2421"/>
                  <a:pt x="1217" y="2435"/>
                </a:cubicBezTo>
                <a:cubicBezTo>
                  <a:pt x="1215" y="2435"/>
                  <a:pt x="1213" y="2435"/>
                  <a:pt x="1213" y="2435"/>
                </a:cubicBezTo>
                <a:cubicBezTo>
                  <a:pt x="1207" y="2435"/>
                  <a:pt x="1202" y="2434"/>
                  <a:pt x="1198" y="2433"/>
                </a:cubicBezTo>
                <a:lnTo>
                  <a:pt x="1198" y="2432"/>
                </a:lnTo>
                <a:lnTo>
                  <a:pt x="1198" y="2432"/>
                </a:lnTo>
                <a:lnTo>
                  <a:pt x="1198" y="2431"/>
                </a:lnTo>
                <a:lnTo>
                  <a:pt x="1197" y="2431"/>
                </a:lnTo>
                <a:lnTo>
                  <a:pt x="1198" y="2431"/>
                </a:lnTo>
                <a:lnTo>
                  <a:pt x="1198" y="2430"/>
                </a:lnTo>
                <a:lnTo>
                  <a:pt x="1198" y="2430"/>
                </a:lnTo>
                <a:lnTo>
                  <a:pt x="1198" y="2429"/>
                </a:lnTo>
                <a:lnTo>
                  <a:pt x="1198" y="2428"/>
                </a:lnTo>
                <a:cubicBezTo>
                  <a:pt x="1199" y="2426"/>
                  <a:pt x="1200" y="2424"/>
                  <a:pt x="1200" y="2424"/>
                </a:cubicBezTo>
                <a:lnTo>
                  <a:pt x="1199" y="2422"/>
                </a:lnTo>
                <a:cubicBezTo>
                  <a:pt x="1197" y="2424"/>
                  <a:pt x="1197" y="2426"/>
                  <a:pt x="1197" y="2427"/>
                </a:cubicBezTo>
                <a:cubicBezTo>
                  <a:pt x="1197" y="2428"/>
                  <a:pt x="1197" y="2431"/>
                  <a:pt x="1197" y="2431"/>
                </a:cubicBezTo>
                <a:cubicBezTo>
                  <a:pt x="1195" y="2435"/>
                  <a:pt x="1193" y="2441"/>
                  <a:pt x="1193" y="2445"/>
                </a:cubicBezTo>
                <a:cubicBezTo>
                  <a:pt x="1193" y="2447"/>
                  <a:pt x="1193" y="2449"/>
                  <a:pt x="1194" y="2450"/>
                </a:cubicBezTo>
                <a:cubicBezTo>
                  <a:pt x="1201" y="2453"/>
                  <a:pt x="1211" y="2457"/>
                  <a:pt x="1219" y="2460"/>
                </a:cubicBezTo>
                <a:cubicBezTo>
                  <a:pt x="1222" y="2464"/>
                  <a:pt x="1222" y="2469"/>
                  <a:pt x="1222" y="2471"/>
                </a:cubicBezTo>
                <a:cubicBezTo>
                  <a:pt x="1222" y="2473"/>
                  <a:pt x="1222" y="2477"/>
                  <a:pt x="1221" y="2478"/>
                </a:cubicBezTo>
                <a:cubicBezTo>
                  <a:pt x="1205" y="2490"/>
                  <a:pt x="1225" y="2482"/>
                  <a:pt x="1184" y="2503"/>
                </a:cubicBezTo>
                <a:lnTo>
                  <a:pt x="1180" y="2511"/>
                </a:lnTo>
                <a:cubicBezTo>
                  <a:pt x="1178" y="2511"/>
                  <a:pt x="1175" y="2511"/>
                  <a:pt x="1174" y="2511"/>
                </a:cubicBezTo>
                <a:cubicBezTo>
                  <a:pt x="1165" y="2511"/>
                  <a:pt x="1155" y="2514"/>
                  <a:pt x="1150" y="2517"/>
                </a:cubicBezTo>
                <a:cubicBezTo>
                  <a:pt x="1149" y="2517"/>
                  <a:pt x="1147" y="2517"/>
                  <a:pt x="1147" y="2517"/>
                </a:cubicBezTo>
                <a:lnTo>
                  <a:pt x="1149" y="2518"/>
                </a:lnTo>
                <a:lnTo>
                  <a:pt x="1149" y="2518"/>
                </a:lnTo>
                <a:lnTo>
                  <a:pt x="1150" y="2517"/>
                </a:lnTo>
                <a:cubicBezTo>
                  <a:pt x="1150" y="2518"/>
                  <a:pt x="1153" y="2518"/>
                  <a:pt x="1153" y="2518"/>
                </a:cubicBezTo>
                <a:cubicBezTo>
                  <a:pt x="1156" y="2518"/>
                  <a:pt x="1161" y="2517"/>
                  <a:pt x="1163" y="2516"/>
                </a:cubicBezTo>
                <a:cubicBezTo>
                  <a:pt x="1174" y="2515"/>
                  <a:pt x="1186" y="2514"/>
                  <a:pt x="1196" y="2514"/>
                </a:cubicBezTo>
                <a:cubicBezTo>
                  <a:pt x="1200" y="2514"/>
                  <a:pt x="1206" y="2514"/>
                  <a:pt x="1208" y="2514"/>
                </a:cubicBezTo>
                <a:lnTo>
                  <a:pt x="1220" y="2522"/>
                </a:lnTo>
                <a:lnTo>
                  <a:pt x="1220" y="2522"/>
                </a:lnTo>
                <a:cubicBezTo>
                  <a:pt x="1236" y="2528"/>
                  <a:pt x="1176" y="2565"/>
                  <a:pt x="1176" y="2557"/>
                </a:cubicBezTo>
                <a:cubicBezTo>
                  <a:pt x="1173" y="2558"/>
                  <a:pt x="1168" y="2557"/>
                  <a:pt x="1165" y="2555"/>
                </a:cubicBezTo>
                <a:lnTo>
                  <a:pt x="1162" y="2548"/>
                </a:lnTo>
                <a:cubicBezTo>
                  <a:pt x="1172" y="2542"/>
                  <a:pt x="1182" y="2535"/>
                  <a:pt x="1189" y="2531"/>
                </a:cubicBezTo>
                <a:lnTo>
                  <a:pt x="1189" y="2531"/>
                </a:lnTo>
                <a:lnTo>
                  <a:pt x="1190" y="2531"/>
                </a:lnTo>
                <a:lnTo>
                  <a:pt x="1190" y="2531"/>
                </a:lnTo>
                <a:lnTo>
                  <a:pt x="1191" y="2531"/>
                </a:lnTo>
                <a:lnTo>
                  <a:pt x="1192" y="2531"/>
                </a:lnTo>
                <a:lnTo>
                  <a:pt x="1191" y="2529"/>
                </a:lnTo>
                <a:cubicBezTo>
                  <a:pt x="1190" y="2530"/>
                  <a:pt x="1189" y="2531"/>
                  <a:pt x="1189" y="2531"/>
                </a:cubicBezTo>
                <a:cubicBezTo>
                  <a:pt x="1175" y="2532"/>
                  <a:pt x="1159" y="2534"/>
                  <a:pt x="1149" y="2535"/>
                </a:cubicBezTo>
                <a:cubicBezTo>
                  <a:pt x="1137" y="2535"/>
                  <a:pt x="1125" y="2530"/>
                  <a:pt x="1118" y="2522"/>
                </a:cubicBezTo>
                <a:lnTo>
                  <a:pt x="1120" y="2512"/>
                </a:lnTo>
                <a:cubicBezTo>
                  <a:pt x="1213" y="2464"/>
                  <a:pt x="1134" y="2495"/>
                  <a:pt x="1161" y="2477"/>
                </a:cubicBezTo>
                <a:cubicBezTo>
                  <a:pt x="1165" y="2473"/>
                  <a:pt x="1167" y="2469"/>
                  <a:pt x="1167" y="2467"/>
                </a:cubicBezTo>
                <a:lnTo>
                  <a:pt x="1133" y="2459"/>
                </a:lnTo>
                <a:lnTo>
                  <a:pt x="1132" y="2451"/>
                </a:lnTo>
                <a:lnTo>
                  <a:pt x="1139" y="2448"/>
                </a:lnTo>
                <a:cubicBezTo>
                  <a:pt x="1146" y="2449"/>
                  <a:pt x="1154" y="2450"/>
                  <a:pt x="1159" y="2450"/>
                </a:cubicBezTo>
                <a:cubicBezTo>
                  <a:pt x="1164" y="2450"/>
                  <a:pt x="1169" y="2449"/>
                  <a:pt x="1172" y="2449"/>
                </a:cubicBezTo>
                <a:cubicBezTo>
                  <a:pt x="1174" y="2442"/>
                  <a:pt x="1175" y="2434"/>
                  <a:pt x="1176" y="2427"/>
                </a:cubicBezTo>
                <a:lnTo>
                  <a:pt x="1175" y="2426"/>
                </a:lnTo>
                <a:cubicBezTo>
                  <a:pt x="1164" y="2432"/>
                  <a:pt x="1162" y="2427"/>
                  <a:pt x="1156" y="2429"/>
                </a:cubicBezTo>
                <a:cubicBezTo>
                  <a:pt x="1147" y="2429"/>
                  <a:pt x="1137" y="2428"/>
                  <a:pt x="1130" y="2427"/>
                </a:cubicBezTo>
                <a:cubicBezTo>
                  <a:pt x="1124" y="2420"/>
                  <a:pt x="1121" y="2411"/>
                  <a:pt x="1121" y="2403"/>
                </a:cubicBezTo>
                <a:cubicBezTo>
                  <a:pt x="1121" y="2401"/>
                  <a:pt x="1122" y="2399"/>
                  <a:pt x="1122" y="2398"/>
                </a:cubicBezTo>
                <a:cubicBezTo>
                  <a:pt x="1122" y="2378"/>
                  <a:pt x="1123" y="2354"/>
                  <a:pt x="1124" y="2334"/>
                </a:cubicBezTo>
                <a:lnTo>
                  <a:pt x="1128" y="2329"/>
                </a:lnTo>
                <a:cubicBezTo>
                  <a:pt x="1135" y="2330"/>
                  <a:pt x="1143" y="2334"/>
                  <a:pt x="1148" y="2338"/>
                </a:cubicBezTo>
                <a:cubicBezTo>
                  <a:pt x="1148" y="2343"/>
                  <a:pt x="1148" y="2350"/>
                  <a:pt x="1148" y="2354"/>
                </a:cubicBezTo>
                <a:cubicBezTo>
                  <a:pt x="1148" y="2358"/>
                  <a:pt x="1148" y="2364"/>
                  <a:pt x="1148" y="2367"/>
                </a:cubicBezTo>
                <a:cubicBezTo>
                  <a:pt x="1148" y="2367"/>
                  <a:pt x="1143" y="2367"/>
                  <a:pt x="1143" y="2367"/>
                </a:cubicBezTo>
                <a:lnTo>
                  <a:pt x="1142" y="2375"/>
                </a:lnTo>
                <a:lnTo>
                  <a:pt x="1146" y="2378"/>
                </a:lnTo>
                <a:cubicBezTo>
                  <a:pt x="1146" y="2380"/>
                  <a:pt x="1145" y="2386"/>
                  <a:pt x="1145" y="2387"/>
                </a:cubicBezTo>
                <a:cubicBezTo>
                  <a:pt x="1144" y="2389"/>
                  <a:pt x="1144" y="2392"/>
                  <a:pt x="1144" y="2393"/>
                </a:cubicBezTo>
                <a:cubicBezTo>
                  <a:pt x="1144" y="2400"/>
                  <a:pt x="1146" y="2407"/>
                  <a:pt x="1149" y="2412"/>
                </a:cubicBezTo>
                <a:lnTo>
                  <a:pt x="1157" y="2415"/>
                </a:lnTo>
                <a:cubicBezTo>
                  <a:pt x="1166" y="2414"/>
                  <a:pt x="1175" y="2412"/>
                  <a:pt x="1182" y="2409"/>
                </a:cubicBezTo>
                <a:lnTo>
                  <a:pt x="1184" y="2402"/>
                </a:lnTo>
                <a:lnTo>
                  <a:pt x="1178" y="2400"/>
                </a:lnTo>
                <a:cubicBezTo>
                  <a:pt x="1180" y="2391"/>
                  <a:pt x="1185" y="2384"/>
                  <a:pt x="1191" y="2382"/>
                </a:cubicBezTo>
                <a:cubicBezTo>
                  <a:pt x="1192" y="2381"/>
                  <a:pt x="1193" y="2378"/>
                  <a:pt x="1192" y="2378"/>
                </a:cubicBezTo>
                <a:lnTo>
                  <a:pt x="1192" y="2377"/>
                </a:lnTo>
                <a:lnTo>
                  <a:pt x="1192" y="2377"/>
                </a:lnTo>
                <a:cubicBezTo>
                  <a:pt x="1183" y="2380"/>
                  <a:pt x="1171" y="2382"/>
                  <a:pt x="1160" y="2382"/>
                </a:cubicBezTo>
                <a:cubicBezTo>
                  <a:pt x="1157" y="2382"/>
                  <a:pt x="1152" y="2381"/>
                  <a:pt x="1150" y="2381"/>
                </a:cubicBezTo>
                <a:lnTo>
                  <a:pt x="1146" y="2378"/>
                </a:lnTo>
                <a:cubicBezTo>
                  <a:pt x="1147" y="2375"/>
                  <a:pt x="1148" y="2368"/>
                  <a:pt x="1148" y="2367"/>
                </a:cubicBezTo>
                <a:cubicBezTo>
                  <a:pt x="1164" y="2366"/>
                  <a:pt x="1182" y="2364"/>
                  <a:pt x="1196" y="2361"/>
                </a:cubicBezTo>
                <a:lnTo>
                  <a:pt x="1200" y="2340"/>
                </a:lnTo>
                <a:lnTo>
                  <a:pt x="1201" y="2340"/>
                </a:lnTo>
                <a:lnTo>
                  <a:pt x="1203" y="2340"/>
                </a:lnTo>
                <a:lnTo>
                  <a:pt x="1204" y="2340"/>
                </a:lnTo>
                <a:lnTo>
                  <a:pt x="1205" y="2340"/>
                </a:lnTo>
                <a:lnTo>
                  <a:pt x="1206" y="2340"/>
                </a:lnTo>
                <a:lnTo>
                  <a:pt x="1207" y="2340"/>
                </a:lnTo>
                <a:cubicBezTo>
                  <a:pt x="1225" y="2351"/>
                  <a:pt x="1212" y="2356"/>
                  <a:pt x="1217" y="2361"/>
                </a:cubicBezTo>
                <a:cubicBezTo>
                  <a:pt x="1223" y="2361"/>
                  <a:pt x="1230" y="2366"/>
                  <a:pt x="1235" y="2374"/>
                </a:cubicBezTo>
                <a:cubicBezTo>
                  <a:pt x="1227" y="2384"/>
                  <a:pt x="1217" y="2391"/>
                  <a:pt x="1209" y="2394"/>
                </a:cubicBezTo>
                <a:lnTo>
                  <a:pt x="1206" y="2405"/>
                </a:lnTo>
                <a:lnTo>
                  <a:pt x="1205" y="2405"/>
                </a:lnTo>
                <a:lnTo>
                  <a:pt x="1206" y="2405"/>
                </a:lnTo>
                <a:lnTo>
                  <a:pt x="1206" y="2405"/>
                </a:lnTo>
                <a:lnTo>
                  <a:pt x="1221" y="2402"/>
                </a:lnTo>
                <a:cubicBezTo>
                  <a:pt x="1239" y="2379"/>
                  <a:pt x="1263" y="2351"/>
                  <a:pt x="1262" y="2337"/>
                </a:cubicBezTo>
                <a:cubicBezTo>
                  <a:pt x="1260" y="2334"/>
                  <a:pt x="1255" y="2332"/>
                  <a:pt x="1253" y="2333"/>
                </a:cubicBezTo>
                <a:lnTo>
                  <a:pt x="1252" y="2333"/>
                </a:lnTo>
                <a:lnTo>
                  <a:pt x="1251" y="2333"/>
                </a:lnTo>
                <a:lnTo>
                  <a:pt x="1251" y="2333"/>
                </a:lnTo>
                <a:lnTo>
                  <a:pt x="1250" y="2333"/>
                </a:lnTo>
                <a:lnTo>
                  <a:pt x="1249" y="2333"/>
                </a:lnTo>
                <a:cubicBezTo>
                  <a:pt x="1236" y="2338"/>
                  <a:pt x="1218" y="2340"/>
                  <a:pt x="1207" y="2340"/>
                </a:cubicBezTo>
                <a:lnTo>
                  <a:pt x="1201" y="2339"/>
                </a:lnTo>
                <a:lnTo>
                  <a:pt x="1200" y="2340"/>
                </a:lnTo>
                <a:cubicBezTo>
                  <a:pt x="1192" y="2340"/>
                  <a:pt x="1176" y="2337"/>
                  <a:pt x="1168" y="2335"/>
                </a:cubicBezTo>
                <a:lnTo>
                  <a:pt x="1170" y="2326"/>
                </a:lnTo>
                <a:cubicBezTo>
                  <a:pt x="1193" y="2324"/>
                  <a:pt x="1219" y="2320"/>
                  <a:pt x="1239" y="2316"/>
                </a:cubicBezTo>
                <a:cubicBezTo>
                  <a:pt x="1241" y="2316"/>
                  <a:pt x="1245" y="2316"/>
                  <a:pt x="1246" y="2316"/>
                </a:cubicBezTo>
                <a:cubicBezTo>
                  <a:pt x="1251" y="2316"/>
                  <a:pt x="1257" y="2316"/>
                  <a:pt x="1261" y="2315"/>
                </a:cubicBezTo>
                <a:close/>
                <a:moveTo>
                  <a:pt x="1108" y="2304"/>
                </a:moveTo>
                <a:lnTo>
                  <a:pt x="1110" y="2310"/>
                </a:lnTo>
                <a:cubicBezTo>
                  <a:pt x="1104" y="2301"/>
                  <a:pt x="1061" y="2414"/>
                  <a:pt x="1061" y="2434"/>
                </a:cubicBezTo>
                <a:lnTo>
                  <a:pt x="1055" y="2437"/>
                </a:lnTo>
                <a:lnTo>
                  <a:pt x="1059" y="2440"/>
                </a:lnTo>
                <a:lnTo>
                  <a:pt x="1060" y="2439"/>
                </a:lnTo>
                <a:lnTo>
                  <a:pt x="1060" y="2437"/>
                </a:lnTo>
                <a:lnTo>
                  <a:pt x="1060" y="2436"/>
                </a:lnTo>
                <a:lnTo>
                  <a:pt x="1060" y="2435"/>
                </a:lnTo>
                <a:lnTo>
                  <a:pt x="1061" y="2434"/>
                </a:lnTo>
                <a:lnTo>
                  <a:pt x="1068" y="2431"/>
                </a:lnTo>
                <a:cubicBezTo>
                  <a:pt x="1071" y="2425"/>
                  <a:pt x="1077" y="2420"/>
                  <a:pt x="1082" y="2416"/>
                </a:cubicBezTo>
                <a:lnTo>
                  <a:pt x="1087" y="2408"/>
                </a:lnTo>
                <a:lnTo>
                  <a:pt x="1096" y="2405"/>
                </a:lnTo>
                <a:lnTo>
                  <a:pt x="1100" y="2413"/>
                </a:lnTo>
                <a:cubicBezTo>
                  <a:pt x="1096" y="2421"/>
                  <a:pt x="1091" y="2427"/>
                  <a:pt x="1087" y="2431"/>
                </a:cubicBezTo>
                <a:cubicBezTo>
                  <a:pt x="1075" y="2448"/>
                  <a:pt x="1061" y="2470"/>
                  <a:pt x="1050" y="2485"/>
                </a:cubicBezTo>
                <a:cubicBezTo>
                  <a:pt x="1045" y="2493"/>
                  <a:pt x="1041" y="2502"/>
                  <a:pt x="1040" y="2510"/>
                </a:cubicBezTo>
                <a:cubicBezTo>
                  <a:pt x="1025" y="2527"/>
                  <a:pt x="1032" y="2514"/>
                  <a:pt x="1027" y="2519"/>
                </a:cubicBezTo>
                <a:cubicBezTo>
                  <a:pt x="1023" y="2519"/>
                  <a:pt x="1018" y="2516"/>
                  <a:pt x="1015" y="2513"/>
                </a:cubicBezTo>
                <a:lnTo>
                  <a:pt x="1015" y="2500"/>
                </a:lnTo>
                <a:cubicBezTo>
                  <a:pt x="1022" y="2479"/>
                  <a:pt x="1028" y="2456"/>
                  <a:pt x="1033" y="2437"/>
                </a:cubicBezTo>
                <a:lnTo>
                  <a:pt x="1029" y="2430"/>
                </a:lnTo>
                <a:lnTo>
                  <a:pt x="1023" y="2412"/>
                </a:lnTo>
                <a:lnTo>
                  <a:pt x="1023" y="2412"/>
                </a:lnTo>
                <a:cubicBezTo>
                  <a:pt x="1022" y="2400"/>
                  <a:pt x="1019" y="2387"/>
                  <a:pt x="1016" y="2376"/>
                </a:cubicBezTo>
                <a:lnTo>
                  <a:pt x="1016" y="2376"/>
                </a:lnTo>
                <a:cubicBezTo>
                  <a:pt x="1016" y="2368"/>
                  <a:pt x="1022" y="2362"/>
                  <a:pt x="1029" y="2360"/>
                </a:cubicBezTo>
                <a:cubicBezTo>
                  <a:pt x="1039" y="2355"/>
                  <a:pt x="1050" y="2353"/>
                  <a:pt x="1059" y="2353"/>
                </a:cubicBezTo>
                <a:lnTo>
                  <a:pt x="1059" y="2353"/>
                </a:lnTo>
                <a:lnTo>
                  <a:pt x="1060" y="2353"/>
                </a:lnTo>
                <a:lnTo>
                  <a:pt x="1060" y="2353"/>
                </a:lnTo>
                <a:lnTo>
                  <a:pt x="1061" y="2353"/>
                </a:lnTo>
                <a:lnTo>
                  <a:pt x="1062" y="2353"/>
                </a:lnTo>
                <a:cubicBezTo>
                  <a:pt x="1067" y="2343"/>
                  <a:pt x="1072" y="2330"/>
                  <a:pt x="1076" y="2320"/>
                </a:cubicBezTo>
                <a:cubicBezTo>
                  <a:pt x="1069" y="2321"/>
                  <a:pt x="1059" y="2324"/>
                  <a:pt x="1049" y="2328"/>
                </a:cubicBezTo>
                <a:cubicBezTo>
                  <a:pt x="1048" y="2328"/>
                  <a:pt x="1046" y="2328"/>
                  <a:pt x="1045" y="2328"/>
                </a:cubicBezTo>
                <a:cubicBezTo>
                  <a:pt x="1037" y="2328"/>
                  <a:pt x="1030" y="2325"/>
                  <a:pt x="1025" y="2321"/>
                </a:cubicBezTo>
                <a:lnTo>
                  <a:pt x="1028" y="2311"/>
                </a:lnTo>
                <a:cubicBezTo>
                  <a:pt x="1031" y="2311"/>
                  <a:pt x="1035" y="2312"/>
                  <a:pt x="1037" y="2312"/>
                </a:cubicBezTo>
                <a:cubicBezTo>
                  <a:pt x="1042" y="2312"/>
                  <a:pt x="1049" y="2311"/>
                  <a:pt x="1053" y="2310"/>
                </a:cubicBezTo>
                <a:lnTo>
                  <a:pt x="1064" y="2306"/>
                </a:lnTo>
                <a:cubicBezTo>
                  <a:pt x="1074" y="2304"/>
                  <a:pt x="1087" y="2301"/>
                  <a:pt x="1098" y="2297"/>
                </a:cubicBezTo>
                <a:lnTo>
                  <a:pt x="1108" y="2304"/>
                </a:lnTo>
                <a:close/>
                <a:moveTo>
                  <a:pt x="1054" y="2373"/>
                </a:moveTo>
                <a:lnTo>
                  <a:pt x="1053" y="2373"/>
                </a:lnTo>
                <a:lnTo>
                  <a:pt x="1053" y="2373"/>
                </a:lnTo>
                <a:lnTo>
                  <a:pt x="1054" y="2373"/>
                </a:lnTo>
                <a:close/>
                <a:moveTo>
                  <a:pt x="1053" y="2373"/>
                </a:moveTo>
                <a:cubicBezTo>
                  <a:pt x="1028" y="2375"/>
                  <a:pt x="1042" y="2378"/>
                  <a:pt x="1036" y="2381"/>
                </a:cubicBezTo>
                <a:lnTo>
                  <a:pt x="1041" y="2410"/>
                </a:lnTo>
                <a:cubicBezTo>
                  <a:pt x="1047" y="2399"/>
                  <a:pt x="1051" y="2384"/>
                  <a:pt x="1053" y="2373"/>
                </a:cubicBezTo>
                <a:close/>
                <a:moveTo>
                  <a:pt x="1196" y="2469"/>
                </a:moveTo>
                <a:cubicBezTo>
                  <a:pt x="1194" y="2468"/>
                  <a:pt x="1191" y="2468"/>
                  <a:pt x="1191" y="2468"/>
                </a:cubicBezTo>
                <a:cubicBezTo>
                  <a:pt x="1190" y="2468"/>
                  <a:pt x="1189" y="2468"/>
                  <a:pt x="1188" y="2468"/>
                </a:cubicBezTo>
                <a:lnTo>
                  <a:pt x="1185" y="2482"/>
                </a:lnTo>
                <a:lnTo>
                  <a:pt x="1186" y="2481"/>
                </a:lnTo>
                <a:lnTo>
                  <a:pt x="1198" y="2471"/>
                </a:lnTo>
                <a:lnTo>
                  <a:pt x="1198" y="2471"/>
                </a:lnTo>
                <a:lnTo>
                  <a:pt x="1196" y="2469"/>
                </a:lnTo>
                <a:close/>
                <a:moveTo>
                  <a:pt x="1513" y="2365"/>
                </a:moveTo>
                <a:cubicBezTo>
                  <a:pt x="1516" y="2365"/>
                  <a:pt x="1521" y="2364"/>
                  <a:pt x="1523" y="2364"/>
                </a:cubicBezTo>
                <a:cubicBezTo>
                  <a:pt x="1531" y="2364"/>
                  <a:pt x="1541" y="2366"/>
                  <a:pt x="1548" y="2369"/>
                </a:cubicBezTo>
                <a:lnTo>
                  <a:pt x="1549" y="2386"/>
                </a:lnTo>
                <a:cubicBezTo>
                  <a:pt x="1543" y="2405"/>
                  <a:pt x="1539" y="2421"/>
                  <a:pt x="1536" y="2432"/>
                </a:cubicBezTo>
                <a:cubicBezTo>
                  <a:pt x="1553" y="2422"/>
                  <a:pt x="1595" y="2407"/>
                  <a:pt x="1643" y="2407"/>
                </a:cubicBezTo>
                <a:cubicBezTo>
                  <a:pt x="1644" y="2410"/>
                  <a:pt x="1645" y="2414"/>
                  <a:pt x="1645" y="2416"/>
                </a:cubicBezTo>
                <a:cubicBezTo>
                  <a:pt x="1645" y="2419"/>
                  <a:pt x="1643" y="2422"/>
                  <a:pt x="1642" y="2424"/>
                </a:cubicBezTo>
                <a:cubicBezTo>
                  <a:pt x="1635" y="2427"/>
                  <a:pt x="1629" y="2431"/>
                  <a:pt x="1625" y="2434"/>
                </a:cubicBezTo>
                <a:cubicBezTo>
                  <a:pt x="1618" y="2438"/>
                  <a:pt x="1610" y="2440"/>
                  <a:pt x="1604" y="2440"/>
                </a:cubicBezTo>
                <a:cubicBezTo>
                  <a:pt x="1602" y="2440"/>
                  <a:pt x="1600" y="2440"/>
                  <a:pt x="1599" y="2440"/>
                </a:cubicBezTo>
                <a:lnTo>
                  <a:pt x="1597" y="2431"/>
                </a:lnTo>
                <a:lnTo>
                  <a:pt x="1603" y="2427"/>
                </a:lnTo>
                <a:lnTo>
                  <a:pt x="1607" y="2427"/>
                </a:lnTo>
                <a:lnTo>
                  <a:pt x="1606" y="2425"/>
                </a:lnTo>
                <a:lnTo>
                  <a:pt x="1603" y="2427"/>
                </a:lnTo>
                <a:lnTo>
                  <a:pt x="1571" y="2430"/>
                </a:lnTo>
                <a:cubicBezTo>
                  <a:pt x="1554" y="2440"/>
                  <a:pt x="1534" y="2449"/>
                  <a:pt x="1517" y="2455"/>
                </a:cubicBezTo>
                <a:cubicBezTo>
                  <a:pt x="1504" y="2464"/>
                  <a:pt x="1490" y="2473"/>
                  <a:pt x="1477" y="2480"/>
                </a:cubicBezTo>
                <a:cubicBezTo>
                  <a:pt x="1467" y="2485"/>
                  <a:pt x="1454" y="2491"/>
                  <a:pt x="1444" y="2496"/>
                </a:cubicBezTo>
                <a:cubicBezTo>
                  <a:pt x="1437" y="2498"/>
                  <a:pt x="1427" y="2500"/>
                  <a:pt x="1420" y="2500"/>
                </a:cubicBezTo>
                <a:cubicBezTo>
                  <a:pt x="1415" y="2500"/>
                  <a:pt x="1407" y="2499"/>
                  <a:pt x="1403" y="2498"/>
                </a:cubicBezTo>
                <a:cubicBezTo>
                  <a:pt x="1401" y="2496"/>
                  <a:pt x="1400" y="2493"/>
                  <a:pt x="1400" y="2492"/>
                </a:cubicBezTo>
                <a:cubicBezTo>
                  <a:pt x="1400" y="2489"/>
                  <a:pt x="1402" y="2486"/>
                  <a:pt x="1403" y="2485"/>
                </a:cubicBezTo>
                <a:cubicBezTo>
                  <a:pt x="1414" y="2484"/>
                  <a:pt x="1427" y="2483"/>
                  <a:pt x="1436" y="2481"/>
                </a:cubicBezTo>
                <a:cubicBezTo>
                  <a:pt x="1462" y="2472"/>
                  <a:pt x="1489" y="2458"/>
                  <a:pt x="1509" y="2443"/>
                </a:cubicBezTo>
                <a:cubicBezTo>
                  <a:pt x="1513" y="2432"/>
                  <a:pt x="1518" y="2417"/>
                  <a:pt x="1522" y="2406"/>
                </a:cubicBezTo>
                <a:lnTo>
                  <a:pt x="1525" y="2385"/>
                </a:lnTo>
                <a:cubicBezTo>
                  <a:pt x="1512" y="2388"/>
                  <a:pt x="1496" y="2395"/>
                  <a:pt x="1482" y="2403"/>
                </a:cubicBezTo>
                <a:cubicBezTo>
                  <a:pt x="1479" y="2404"/>
                  <a:pt x="1474" y="2405"/>
                  <a:pt x="1471" y="2405"/>
                </a:cubicBezTo>
                <a:cubicBezTo>
                  <a:pt x="1466" y="2405"/>
                  <a:pt x="1459" y="2403"/>
                  <a:pt x="1454" y="2400"/>
                </a:cubicBezTo>
                <a:lnTo>
                  <a:pt x="1452" y="2390"/>
                </a:lnTo>
                <a:lnTo>
                  <a:pt x="1463" y="2384"/>
                </a:lnTo>
                <a:cubicBezTo>
                  <a:pt x="1472" y="2392"/>
                  <a:pt x="1470" y="2387"/>
                  <a:pt x="1474" y="2389"/>
                </a:cubicBezTo>
                <a:cubicBezTo>
                  <a:pt x="1494" y="2377"/>
                  <a:pt x="1452" y="2410"/>
                  <a:pt x="1513" y="2365"/>
                </a:cubicBezTo>
                <a:close/>
                <a:moveTo>
                  <a:pt x="1784" y="2192"/>
                </a:moveTo>
                <a:lnTo>
                  <a:pt x="1797" y="2188"/>
                </a:lnTo>
                <a:lnTo>
                  <a:pt x="1818" y="2188"/>
                </a:lnTo>
                <a:lnTo>
                  <a:pt x="1840" y="2194"/>
                </a:lnTo>
                <a:cubicBezTo>
                  <a:pt x="1841" y="2215"/>
                  <a:pt x="1849" y="2233"/>
                  <a:pt x="1859" y="2245"/>
                </a:cubicBezTo>
                <a:lnTo>
                  <a:pt x="1860" y="2245"/>
                </a:lnTo>
                <a:cubicBezTo>
                  <a:pt x="1864" y="2241"/>
                  <a:pt x="1869" y="2233"/>
                  <a:pt x="1872" y="2226"/>
                </a:cubicBezTo>
                <a:cubicBezTo>
                  <a:pt x="1879" y="2220"/>
                  <a:pt x="1887" y="2212"/>
                  <a:pt x="1892" y="2205"/>
                </a:cubicBezTo>
                <a:cubicBezTo>
                  <a:pt x="1898" y="2202"/>
                  <a:pt x="1905" y="2197"/>
                  <a:pt x="1908" y="2192"/>
                </a:cubicBezTo>
                <a:lnTo>
                  <a:pt x="1927" y="2196"/>
                </a:lnTo>
                <a:lnTo>
                  <a:pt x="1929" y="2210"/>
                </a:lnTo>
                <a:cubicBezTo>
                  <a:pt x="1901" y="2227"/>
                  <a:pt x="1911" y="2215"/>
                  <a:pt x="1902" y="2220"/>
                </a:cubicBezTo>
                <a:cubicBezTo>
                  <a:pt x="1889" y="2232"/>
                  <a:pt x="1877" y="2247"/>
                  <a:pt x="1869" y="2259"/>
                </a:cubicBezTo>
                <a:cubicBezTo>
                  <a:pt x="1874" y="2273"/>
                  <a:pt x="1880" y="2288"/>
                  <a:pt x="1886" y="2301"/>
                </a:cubicBezTo>
                <a:lnTo>
                  <a:pt x="1891" y="2332"/>
                </a:lnTo>
                <a:cubicBezTo>
                  <a:pt x="1890" y="2354"/>
                  <a:pt x="1886" y="2379"/>
                  <a:pt x="1881" y="2399"/>
                </a:cubicBezTo>
                <a:cubicBezTo>
                  <a:pt x="1878" y="2409"/>
                  <a:pt x="1871" y="2418"/>
                  <a:pt x="1866" y="2424"/>
                </a:cubicBezTo>
                <a:cubicBezTo>
                  <a:pt x="1860" y="2433"/>
                  <a:pt x="1850" y="2438"/>
                  <a:pt x="1842" y="2438"/>
                </a:cubicBezTo>
                <a:cubicBezTo>
                  <a:pt x="1840" y="2438"/>
                  <a:pt x="1838" y="2438"/>
                  <a:pt x="1838" y="2438"/>
                </a:cubicBezTo>
                <a:cubicBezTo>
                  <a:pt x="1835" y="2437"/>
                  <a:pt x="1834" y="2433"/>
                  <a:pt x="1834" y="2432"/>
                </a:cubicBezTo>
                <a:cubicBezTo>
                  <a:pt x="1834" y="2430"/>
                  <a:pt x="1834" y="2428"/>
                  <a:pt x="1835" y="2427"/>
                </a:cubicBezTo>
                <a:cubicBezTo>
                  <a:pt x="1862" y="2425"/>
                  <a:pt x="1866" y="2386"/>
                  <a:pt x="1872" y="2349"/>
                </a:cubicBezTo>
                <a:cubicBezTo>
                  <a:pt x="1863" y="2262"/>
                  <a:pt x="1862" y="2310"/>
                  <a:pt x="1853" y="2279"/>
                </a:cubicBezTo>
                <a:cubicBezTo>
                  <a:pt x="1846" y="2291"/>
                  <a:pt x="1838" y="2306"/>
                  <a:pt x="1831" y="2320"/>
                </a:cubicBezTo>
                <a:cubicBezTo>
                  <a:pt x="1824" y="2330"/>
                  <a:pt x="1814" y="2338"/>
                  <a:pt x="1804" y="2343"/>
                </a:cubicBezTo>
                <a:lnTo>
                  <a:pt x="1804" y="2343"/>
                </a:lnTo>
                <a:lnTo>
                  <a:pt x="1803" y="2343"/>
                </a:lnTo>
                <a:lnTo>
                  <a:pt x="1802" y="2343"/>
                </a:lnTo>
                <a:cubicBezTo>
                  <a:pt x="1795" y="2344"/>
                  <a:pt x="1789" y="2338"/>
                  <a:pt x="1786" y="2330"/>
                </a:cubicBezTo>
                <a:cubicBezTo>
                  <a:pt x="1790" y="2329"/>
                  <a:pt x="1794" y="2323"/>
                  <a:pt x="1797" y="2318"/>
                </a:cubicBezTo>
                <a:cubicBezTo>
                  <a:pt x="1799" y="2322"/>
                  <a:pt x="1801" y="2325"/>
                  <a:pt x="1802" y="2325"/>
                </a:cubicBezTo>
                <a:lnTo>
                  <a:pt x="1802" y="2325"/>
                </a:lnTo>
                <a:cubicBezTo>
                  <a:pt x="1808" y="2322"/>
                  <a:pt x="1814" y="2316"/>
                  <a:pt x="1816" y="2311"/>
                </a:cubicBezTo>
                <a:lnTo>
                  <a:pt x="1818" y="2305"/>
                </a:lnTo>
                <a:lnTo>
                  <a:pt x="1821" y="2302"/>
                </a:lnTo>
                <a:lnTo>
                  <a:pt x="1846" y="2264"/>
                </a:lnTo>
                <a:cubicBezTo>
                  <a:pt x="1836" y="2248"/>
                  <a:pt x="1826" y="2228"/>
                  <a:pt x="1819" y="2211"/>
                </a:cubicBezTo>
                <a:cubicBezTo>
                  <a:pt x="1816" y="2210"/>
                  <a:pt x="1811" y="2209"/>
                  <a:pt x="1808" y="2208"/>
                </a:cubicBezTo>
                <a:lnTo>
                  <a:pt x="1796" y="2209"/>
                </a:lnTo>
                <a:lnTo>
                  <a:pt x="1782" y="2205"/>
                </a:lnTo>
                <a:lnTo>
                  <a:pt x="1780" y="2193"/>
                </a:lnTo>
                <a:lnTo>
                  <a:pt x="1784" y="2192"/>
                </a:lnTo>
                <a:close/>
                <a:moveTo>
                  <a:pt x="1900" y="2313"/>
                </a:moveTo>
                <a:cubicBezTo>
                  <a:pt x="1910" y="2307"/>
                  <a:pt x="1922" y="2304"/>
                  <a:pt x="1934" y="2302"/>
                </a:cubicBezTo>
                <a:cubicBezTo>
                  <a:pt x="1942" y="2301"/>
                  <a:pt x="1952" y="2301"/>
                  <a:pt x="1958" y="2301"/>
                </a:cubicBezTo>
                <a:cubicBezTo>
                  <a:pt x="1980" y="2304"/>
                  <a:pt x="1970" y="2297"/>
                  <a:pt x="2013" y="2309"/>
                </a:cubicBezTo>
                <a:lnTo>
                  <a:pt x="2019" y="2315"/>
                </a:lnTo>
                <a:cubicBezTo>
                  <a:pt x="2000" y="2352"/>
                  <a:pt x="1998" y="2325"/>
                  <a:pt x="1987" y="2335"/>
                </a:cubicBezTo>
                <a:cubicBezTo>
                  <a:pt x="1983" y="2335"/>
                  <a:pt x="1979" y="2334"/>
                  <a:pt x="1977" y="2334"/>
                </a:cubicBezTo>
                <a:lnTo>
                  <a:pt x="1973" y="2324"/>
                </a:lnTo>
                <a:lnTo>
                  <a:pt x="1977" y="2321"/>
                </a:lnTo>
                <a:lnTo>
                  <a:pt x="1979" y="2321"/>
                </a:lnTo>
                <a:lnTo>
                  <a:pt x="1978" y="2320"/>
                </a:lnTo>
                <a:lnTo>
                  <a:pt x="1977" y="2321"/>
                </a:lnTo>
                <a:lnTo>
                  <a:pt x="1969" y="2319"/>
                </a:lnTo>
                <a:cubicBezTo>
                  <a:pt x="1954" y="2319"/>
                  <a:pt x="1937" y="2320"/>
                  <a:pt x="1925" y="2321"/>
                </a:cubicBezTo>
                <a:cubicBezTo>
                  <a:pt x="1918" y="2323"/>
                  <a:pt x="1910" y="2326"/>
                  <a:pt x="1902" y="2328"/>
                </a:cubicBezTo>
                <a:lnTo>
                  <a:pt x="1896" y="2323"/>
                </a:lnTo>
                <a:lnTo>
                  <a:pt x="1900" y="2313"/>
                </a:lnTo>
                <a:close/>
                <a:moveTo>
                  <a:pt x="2060" y="1893"/>
                </a:moveTo>
                <a:cubicBezTo>
                  <a:pt x="2062" y="1892"/>
                  <a:pt x="2067" y="1889"/>
                  <a:pt x="2069" y="1887"/>
                </a:cubicBezTo>
                <a:lnTo>
                  <a:pt x="2077" y="1892"/>
                </a:lnTo>
                <a:cubicBezTo>
                  <a:pt x="2074" y="1913"/>
                  <a:pt x="2070" y="1935"/>
                  <a:pt x="2067" y="1952"/>
                </a:cubicBezTo>
                <a:cubicBezTo>
                  <a:pt x="2068" y="1956"/>
                  <a:pt x="2068" y="1961"/>
                  <a:pt x="2068" y="1964"/>
                </a:cubicBezTo>
                <a:cubicBezTo>
                  <a:pt x="2068" y="1976"/>
                  <a:pt x="2066" y="1989"/>
                  <a:pt x="2064" y="1999"/>
                </a:cubicBezTo>
                <a:cubicBezTo>
                  <a:pt x="2069" y="2024"/>
                  <a:pt x="2066" y="2019"/>
                  <a:pt x="2067" y="2030"/>
                </a:cubicBezTo>
                <a:cubicBezTo>
                  <a:pt x="2067" y="2034"/>
                  <a:pt x="2067" y="2039"/>
                  <a:pt x="2067" y="2042"/>
                </a:cubicBezTo>
                <a:cubicBezTo>
                  <a:pt x="2069" y="2056"/>
                  <a:pt x="2072" y="2072"/>
                  <a:pt x="2073" y="2084"/>
                </a:cubicBezTo>
                <a:lnTo>
                  <a:pt x="2073" y="2085"/>
                </a:lnTo>
                <a:lnTo>
                  <a:pt x="2072" y="2088"/>
                </a:lnTo>
                <a:lnTo>
                  <a:pt x="2074" y="2088"/>
                </a:lnTo>
                <a:cubicBezTo>
                  <a:pt x="2074" y="2086"/>
                  <a:pt x="2073" y="2084"/>
                  <a:pt x="2073" y="2084"/>
                </a:cubicBezTo>
                <a:cubicBezTo>
                  <a:pt x="2082" y="2041"/>
                  <a:pt x="2097" y="1984"/>
                  <a:pt x="2110" y="1941"/>
                </a:cubicBezTo>
                <a:cubicBezTo>
                  <a:pt x="2115" y="1922"/>
                  <a:pt x="2128" y="1905"/>
                  <a:pt x="2143" y="1893"/>
                </a:cubicBezTo>
                <a:cubicBezTo>
                  <a:pt x="2150" y="1898"/>
                  <a:pt x="2156" y="1904"/>
                  <a:pt x="2158" y="1910"/>
                </a:cubicBezTo>
                <a:cubicBezTo>
                  <a:pt x="2156" y="1938"/>
                  <a:pt x="2157" y="1981"/>
                  <a:pt x="2139" y="1986"/>
                </a:cubicBezTo>
                <a:lnTo>
                  <a:pt x="2133" y="1981"/>
                </a:lnTo>
                <a:cubicBezTo>
                  <a:pt x="2136" y="1966"/>
                  <a:pt x="2137" y="1949"/>
                  <a:pt x="2137" y="1936"/>
                </a:cubicBezTo>
                <a:cubicBezTo>
                  <a:pt x="2137" y="1931"/>
                  <a:pt x="2136" y="1923"/>
                  <a:pt x="2136" y="1921"/>
                </a:cubicBezTo>
                <a:lnTo>
                  <a:pt x="2137" y="1921"/>
                </a:lnTo>
                <a:lnTo>
                  <a:pt x="2137" y="1920"/>
                </a:lnTo>
                <a:lnTo>
                  <a:pt x="2137" y="1920"/>
                </a:lnTo>
                <a:lnTo>
                  <a:pt x="2137" y="1919"/>
                </a:lnTo>
                <a:lnTo>
                  <a:pt x="2137" y="1919"/>
                </a:lnTo>
                <a:lnTo>
                  <a:pt x="2136" y="1918"/>
                </a:lnTo>
                <a:lnTo>
                  <a:pt x="2136" y="1919"/>
                </a:lnTo>
                <a:lnTo>
                  <a:pt x="2136" y="1920"/>
                </a:lnTo>
                <a:lnTo>
                  <a:pt x="2136" y="1921"/>
                </a:lnTo>
                <a:cubicBezTo>
                  <a:pt x="2136" y="1923"/>
                  <a:pt x="2133" y="1927"/>
                  <a:pt x="2131" y="1929"/>
                </a:cubicBezTo>
                <a:cubicBezTo>
                  <a:pt x="2132" y="1934"/>
                  <a:pt x="2129" y="1940"/>
                  <a:pt x="2126" y="1943"/>
                </a:cubicBezTo>
                <a:cubicBezTo>
                  <a:pt x="2122" y="1962"/>
                  <a:pt x="2115" y="1982"/>
                  <a:pt x="2108" y="1997"/>
                </a:cubicBezTo>
                <a:lnTo>
                  <a:pt x="2109" y="1999"/>
                </a:lnTo>
                <a:cubicBezTo>
                  <a:pt x="2105" y="2015"/>
                  <a:pt x="2101" y="2030"/>
                  <a:pt x="2097" y="2042"/>
                </a:cubicBezTo>
                <a:cubicBezTo>
                  <a:pt x="2095" y="2063"/>
                  <a:pt x="2091" y="2085"/>
                  <a:pt x="2085" y="2104"/>
                </a:cubicBezTo>
                <a:cubicBezTo>
                  <a:pt x="2067" y="2127"/>
                  <a:pt x="2078" y="2108"/>
                  <a:pt x="2072" y="2115"/>
                </a:cubicBezTo>
                <a:cubicBezTo>
                  <a:pt x="2068" y="2115"/>
                  <a:pt x="2063" y="2112"/>
                  <a:pt x="2060" y="2108"/>
                </a:cubicBezTo>
                <a:lnTo>
                  <a:pt x="2055" y="2084"/>
                </a:lnTo>
                <a:lnTo>
                  <a:pt x="2054" y="2071"/>
                </a:lnTo>
                <a:lnTo>
                  <a:pt x="2049" y="2026"/>
                </a:lnTo>
                <a:cubicBezTo>
                  <a:pt x="2049" y="2022"/>
                  <a:pt x="2049" y="2016"/>
                  <a:pt x="2049" y="2014"/>
                </a:cubicBezTo>
                <a:cubicBezTo>
                  <a:pt x="2049" y="1987"/>
                  <a:pt x="2051" y="1957"/>
                  <a:pt x="2054" y="1935"/>
                </a:cubicBezTo>
                <a:cubicBezTo>
                  <a:pt x="2008" y="1992"/>
                  <a:pt x="2044" y="1943"/>
                  <a:pt x="2029" y="1960"/>
                </a:cubicBezTo>
                <a:cubicBezTo>
                  <a:pt x="2024" y="1961"/>
                  <a:pt x="2020" y="1955"/>
                  <a:pt x="2019" y="1949"/>
                </a:cubicBezTo>
                <a:lnTo>
                  <a:pt x="2032" y="1936"/>
                </a:lnTo>
                <a:lnTo>
                  <a:pt x="2060" y="1893"/>
                </a:lnTo>
                <a:close/>
                <a:moveTo>
                  <a:pt x="2008" y="2005"/>
                </a:moveTo>
                <a:cubicBezTo>
                  <a:pt x="2017" y="1999"/>
                  <a:pt x="2025" y="1993"/>
                  <a:pt x="2030" y="1988"/>
                </a:cubicBezTo>
                <a:cubicBezTo>
                  <a:pt x="2042" y="1988"/>
                  <a:pt x="2048" y="1996"/>
                  <a:pt x="2048" y="2004"/>
                </a:cubicBezTo>
                <a:cubicBezTo>
                  <a:pt x="2045" y="2012"/>
                  <a:pt x="2038" y="2016"/>
                  <a:pt x="2032" y="2016"/>
                </a:cubicBezTo>
                <a:lnTo>
                  <a:pt x="2031" y="2016"/>
                </a:lnTo>
                <a:lnTo>
                  <a:pt x="2031" y="2016"/>
                </a:lnTo>
                <a:lnTo>
                  <a:pt x="2030" y="2016"/>
                </a:lnTo>
                <a:lnTo>
                  <a:pt x="2030" y="2016"/>
                </a:lnTo>
                <a:lnTo>
                  <a:pt x="2029" y="2016"/>
                </a:lnTo>
                <a:cubicBezTo>
                  <a:pt x="2022" y="2016"/>
                  <a:pt x="2014" y="2012"/>
                  <a:pt x="2008" y="2005"/>
                </a:cubicBezTo>
                <a:close/>
                <a:moveTo>
                  <a:pt x="2143" y="2013"/>
                </a:moveTo>
                <a:cubicBezTo>
                  <a:pt x="2147" y="2006"/>
                  <a:pt x="2155" y="2000"/>
                  <a:pt x="2162" y="1997"/>
                </a:cubicBezTo>
                <a:cubicBezTo>
                  <a:pt x="2190" y="2013"/>
                  <a:pt x="2178" y="2018"/>
                  <a:pt x="2187" y="2028"/>
                </a:cubicBezTo>
                <a:cubicBezTo>
                  <a:pt x="2200" y="2018"/>
                  <a:pt x="2193" y="2026"/>
                  <a:pt x="2197" y="2023"/>
                </a:cubicBezTo>
                <a:cubicBezTo>
                  <a:pt x="2202" y="2023"/>
                  <a:pt x="2208" y="2024"/>
                  <a:pt x="2210" y="2024"/>
                </a:cubicBezTo>
                <a:cubicBezTo>
                  <a:pt x="2214" y="2019"/>
                  <a:pt x="2216" y="2011"/>
                  <a:pt x="2216" y="2003"/>
                </a:cubicBezTo>
                <a:cubicBezTo>
                  <a:pt x="2216" y="2002"/>
                  <a:pt x="2216" y="2000"/>
                  <a:pt x="2216" y="1999"/>
                </a:cubicBezTo>
                <a:cubicBezTo>
                  <a:pt x="2222" y="1996"/>
                  <a:pt x="2228" y="1989"/>
                  <a:pt x="2233" y="1984"/>
                </a:cubicBezTo>
                <a:lnTo>
                  <a:pt x="2241" y="1989"/>
                </a:lnTo>
                <a:lnTo>
                  <a:pt x="2243" y="1997"/>
                </a:lnTo>
                <a:lnTo>
                  <a:pt x="2230" y="2013"/>
                </a:lnTo>
                <a:cubicBezTo>
                  <a:pt x="2228" y="2021"/>
                  <a:pt x="2226" y="2028"/>
                  <a:pt x="2225" y="2033"/>
                </a:cubicBezTo>
                <a:lnTo>
                  <a:pt x="2226" y="2036"/>
                </a:lnTo>
                <a:cubicBezTo>
                  <a:pt x="2239" y="2045"/>
                  <a:pt x="2251" y="2057"/>
                  <a:pt x="2260" y="2068"/>
                </a:cubicBezTo>
                <a:cubicBezTo>
                  <a:pt x="2270" y="2084"/>
                  <a:pt x="2280" y="2102"/>
                  <a:pt x="2286" y="2117"/>
                </a:cubicBezTo>
                <a:cubicBezTo>
                  <a:pt x="2276" y="2178"/>
                  <a:pt x="2262" y="2148"/>
                  <a:pt x="2250" y="2159"/>
                </a:cubicBezTo>
                <a:cubicBezTo>
                  <a:pt x="2245" y="2159"/>
                  <a:pt x="2237" y="2157"/>
                  <a:pt x="2232" y="2156"/>
                </a:cubicBezTo>
                <a:cubicBezTo>
                  <a:pt x="2243" y="2148"/>
                  <a:pt x="2254" y="2141"/>
                  <a:pt x="2263" y="2138"/>
                </a:cubicBezTo>
                <a:cubicBezTo>
                  <a:pt x="2265" y="2136"/>
                  <a:pt x="2266" y="2131"/>
                  <a:pt x="2266" y="2129"/>
                </a:cubicBezTo>
                <a:lnTo>
                  <a:pt x="2266" y="2128"/>
                </a:lnTo>
                <a:lnTo>
                  <a:pt x="2266" y="2128"/>
                </a:lnTo>
                <a:lnTo>
                  <a:pt x="2266" y="2127"/>
                </a:lnTo>
                <a:cubicBezTo>
                  <a:pt x="2261" y="2114"/>
                  <a:pt x="2254" y="2099"/>
                  <a:pt x="2248" y="2086"/>
                </a:cubicBezTo>
                <a:cubicBezTo>
                  <a:pt x="2238" y="2076"/>
                  <a:pt x="2227" y="2064"/>
                  <a:pt x="2218" y="2053"/>
                </a:cubicBezTo>
                <a:lnTo>
                  <a:pt x="2216" y="2052"/>
                </a:lnTo>
                <a:cubicBezTo>
                  <a:pt x="2212" y="2069"/>
                  <a:pt x="2207" y="2089"/>
                  <a:pt x="2202" y="2105"/>
                </a:cubicBezTo>
                <a:cubicBezTo>
                  <a:pt x="2198" y="2116"/>
                  <a:pt x="2192" y="2128"/>
                  <a:pt x="2186" y="2136"/>
                </a:cubicBezTo>
                <a:lnTo>
                  <a:pt x="2177" y="2136"/>
                </a:lnTo>
                <a:lnTo>
                  <a:pt x="2176" y="2129"/>
                </a:lnTo>
                <a:cubicBezTo>
                  <a:pt x="2187" y="2101"/>
                  <a:pt x="2194" y="2078"/>
                  <a:pt x="2203" y="2044"/>
                </a:cubicBezTo>
                <a:lnTo>
                  <a:pt x="2200" y="2045"/>
                </a:lnTo>
                <a:lnTo>
                  <a:pt x="2197" y="2045"/>
                </a:lnTo>
                <a:lnTo>
                  <a:pt x="2197" y="2046"/>
                </a:lnTo>
                <a:cubicBezTo>
                  <a:pt x="2195" y="2053"/>
                  <a:pt x="2187" y="2059"/>
                  <a:pt x="2180" y="2062"/>
                </a:cubicBezTo>
                <a:lnTo>
                  <a:pt x="2173" y="2057"/>
                </a:lnTo>
                <a:lnTo>
                  <a:pt x="2174" y="2052"/>
                </a:lnTo>
                <a:cubicBezTo>
                  <a:pt x="2171" y="2039"/>
                  <a:pt x="2165" y="2027"/>
                  <a:pt x="2159" y="2019"/>
                </a:cubicBezTo>
                <a:cubicBezTo>
                  <a:pt x="2155" y="2026"/>
                  <a:pt x="2151" y="2035"/>
                  <a:pt x="2149" y="2044"/>
                </a:cubicBezTo>
                <a:cubicBezTo>
                  <a:pt x="2147" y="2051"/>
                  <a:pt x="2140" y="2054"/>
                  <a:pt x="2134" y="2054"/>
                </a:cubicBezTo>
                <a:lnTo>
                  <a:pt x="2129" y="2047"/>
                </a:lnTo>
                <a:cubicBezTo>
                  <a:pt x="2135" y="2036"/>
                  <a:pt x="2139" y="2024"/>
                  <a:pt x="2143" y="2013"/>
                </a:cubicBezTo>
                <a:close/>
                <a:moveTo>
                  <a:pt x="268" y="1541"/>
                </a:moveTo>
                <a:cubicBezTo>
                  <a:pt x="273" y="1540"/>
                  <a:pt x="282" y="1540"/>
                  <a:pt x="284" y="1540"/>
                </a:cubicBezTo>
                <a:lnTo>
                  <a:pt x="285" y="1540"/>
                </a:lnTo>
                <a:lnTo>
                  <a:pt x="285" y="1540"/>
                </a:lnTo>
                <a:cubicBezTo>
                  <a:pt x="301" y="1546"/>
                  <a:pt x="317" y="1548"/>
                  <a:pt x="324" y="1550"/>
                </a:cubicBezTo>
                <a:cubicBezTo>
                  <a:pt x="355" y="1550"/>
                  <a:pt x="368" y="1564"/>
                  <a:pt x="375" y="1654"/>
                </a:cubicBezTo>
                <a:lnTo>
                  <a:pt x="179" y="1670"/>
                </a:lnTo>
                <a:cubicBezTo>
                  <a:pt x="176" y="1631"/>
                  <a:pt x="176" y="1621"/>
                  <a:pt x="176" y="1620"/>
                </a:cubicBezTo>
                <a:cubicBezTo>
                  <a:pt x="176" y="1620"/>
                  <a:pt x="176" y="1622"/>
                  <a:pt x="176" y="1623"/>
                </a:cubicBezTo>
                <a:cubicBezTo>
                  <a:pt x="176" y="1625"/>
                  <a:pt x="176" y="1626"/>
                  <a:pt x="176" y="1626"/>
                </a:cubicBezTo>
                <a:lnTo>
                  <a:pt x="177" y="1626"/>
                </a:lnTo>
                <a:cubicBezTo>
                  <a:pt x="177" y="1626"/>
                  <a:pt x="176" y="1622"/>
                  <a:pt x="176" y="1619"/>
                </a:cubicBezTo>
                <a:lnTo>
                  <a:pt x="176" y="1617"/>
                </a:lnTo>
                <a:cubicBezTo>
                  <a:pt x="174" y="1569"/>
                  <a:pt x="211" y="1545"/>
                  <a:pt x="268" y="1541"/>
                </a:cubicBezTo>
                <a:close/>
                <a:moveTo>
                  <a:pt x="270" y="1568"/>
                </a:moveTo>
                <a:cubicBezTo>
                  <a:pt x="215" y="1571"/>
                  <a:pt x="198" y="1594"/>
                  <a:pt x="198" y="1622"/>
                </a:cubicBezTo>
                <a:cubicBezTo>
                  <a:pt x="198" y="1624"/>
                  <a:pt x="198" y="1625"/>
                  <a:pt x="198" y="1625"/>
                </a:cubicBezTo>
                <a:cubicBezTo>
                  <a:pt x="198" y="1625"/>
                  <a:pt x="198" y="1625"/>
                  <a:pt x="198" y="1625"/>
                </a:cubicBezTo>
                <a:cubicBezTo>
                  <a:pt x="198" y="1625"/>
                  <a:pt x="198" y="1625"/>
                  <a:pt x="198" y="1625"/>
                </a:cubicBezTo>
                <a:cubicBezTo>
                  <a:pt x="198" y="1625"/>
                  <a:pt x="198" y="1631"/>
                  <a:pt x="199" y="1641"/>
                </a:cubicBezTo>
                <a:lnTo>
                  <a:pt x="351" y="1629"/>
                </a:lnTo>
                <a:cubicBezTo>
                  <a:pt x="347" y="1575"/>
                  <a:pt x="331" y="1574"/>
                  <a:pt x="301" y="1570"/>
                </a:cubicBezTo>
                <a:cubicBezTo>
                  <a:pt x="297" y="1569"/>
                  <a:pt x="289" y="1568"/>
                  <a:pt x="288" y="1568"/>
                </a:cubicBezTo>
                <a:lnTo>
                  <a:pt x="287" y="1568"/>
                </a:lnTo>
                <a:lnTo>
                  <a:pt x="287" y="1568"/>
                </a:lnTo>
                <a:lnTo>
                  <a:pt x="286" y="1568"/>
                </a:lnTo>
                <a:cubicBezTo>
                  <a:pt x="281" y="1568"/>
                  <a:pt x="273" y="1568"/>
                  <a:pt x="270" y="1568"/>
                </a:cubicBezTo>
                <a:close/>
                <a:moveTo>
                  <a:pt x="366" y="1417"/>
                </a:moveTo>
                <a:lnTo>
                  <a:pt x="366" y="1435"/>
                </a:lnTo>
                <a:lnTo>
                  <a:pt x="305" y="1451"/>
                </a:lnTo>
                <a:lnTo>
                  <a:pt x="305" y="1501"/>
                </a:lnTo>
                <a:lnTo>
                  <a:pt x="365" y="1518"/>
                </a:lnTo>
                <a:lnTo>
                  <a:pt x="364" y="1546"/>
                </a:lnTo>
                <a:lnTo>
                  <a:pt x="167" y="1486"/>
                </a:lnTo>
                <a:lnTo>
                  <a:pt x="168" y="1463"/>
                </a:lnTo>
                <a:lnTo>
                  <a:pt x="343" y="1415"/>
                </a:lnTo>
                <a:lnTo>
                  <a:pt x="171" y="1396"/>
                </a:lnTo>
                <a:lnTo>
                  <a:pt x="174" y="1371"/>
                </a:lnTo>
                <a:lnTo>
                  <a:pt x="347" y="1389"/>
                </a:lnTo>
                <a:lnTo>
                  <a:pt x="357" y="1297"/>
                </a:lnTo>
                <a:lnTo>
                  <a:pt x="378" y="1299"/>
                </a:lnTo>
                <a:lnTo>
                  <a:pt x="366" y="1417"/>
                </a:lnTo>
                <a:close/>
                <a:moveTo>
                  <a:pt x="283" y="1456"/>
                </a:moveTo>
                <a:lnTo>
                  <a:pt x="213" y="1474"/>
                </a:lnTo>
                <a:lnTo>
                  <a:pt x="213" y="1476"/>
                </a:lnTo>
                <a:lnTo>
                  <a:pt x="282" y="1495"/>
                </a:lnTo>
                <a:lnTo>
                  <a:pt x="283" y="1456"/>
                </a:lnTo>
                <a:close/>
                <a:moveTo>
                  <a:pt x="393" y="1232"/>
                </a:moveTo>
                <a:lnTo>
                  <a:pt x="387" y="1258"/>
                </a:lnTo>
                <a:lnTo>
                  <a:pt x="196" y="1214"/>
                </a:lnTo>
                <a:lnTo>
                  <a:pt x="202" y="1189"/>
                </a:lnTo>
                <a:lnTo>
                  <a:pt x="393" y="1232"/>
                </a:lnTo>
                <a:close/>
                <a:moveTo>
                  <a:pt x="436" y="1075"/>
                </a:moveTo>
                <a:lnTo>
                  <a:pt x="432" y="1090"/>
                </a:lnTo>
                <a:lnTo>
                  <a:pt x="369" y="1087"/>
                </a:lnTo>
                <a:lnTo>
                  <a:pt x="354" y="1135"/>
                </a:lnTo>
                <a:lnTo>
                  <a:pt x="407" y="1168"/>
                </a:lnTo>
                <a:lnTo>
                  <a:pt x="400" y="1195"/>
                </a:lnTo>
                <a:lnTo>
                  <a:pt x="227" y="1082"/>
                </a:lnTo>
                <a:lnTo>
                  <a:pt x="234" y="1060"/>
                </a:lnTo>
                <a:lnTo>
                  <a:pt x="408" y="1063"/>
                </a:lnTo>
                <a:lnTo>
                  <a:pt x="257" y="999"/>
                </a:lnTo>
                <a:lnTo>
                  <a:pt x="267" y="973"/>
                </a:lnTo>
                <a:lnTo>
                  <a:pt x="423" y="970"/>
                </a:lnTo>
                <a:lnTo>
                  <a:pt x="423" y="969"/>
                </a:lnTo>
                <a:lnTo>
                  <a:pt x="292" y="914"/>
                </a:lnTo>
                <a:lnTo>
                  <a:pt x="303" y="890"/>
                </a:lnTo>
                <a:lnTo>
                  <a:pt x="483" y="965"/>
                </a:lnTo>
                <a:lnTo>
                  <a:pt x="471" y="992"/>
                </a:lnTo>
                <a:lnTo>
                  <a:pt x="317" y="995"/>
                </a:lnTo>
                <a:lnTo>
                  <a:pt x="316" y="996"/>
                </a:lnTo>
                <a:lnTo>
                  <a:pt x="447" y="1051"/>
                </a:lnTo>
                <a:lnTo>
                  <a:pt x="437" y="1075"/>
                </a:lnTo>
                <a:lnTo>
                  <a:pt x="436" y="1075"/>
                </a:lnTo>
                <a:close/>
                <a:moveTo>
                  <a:pt x="347" y="1087"/>
                </a:moveTo>
                <a:lnTo>
                  <a:pt x="274" y="1084"/>
                </a:lnTo>
                <a:lnTo>
                  <a:pt x="274" y="1086"/>
                </a:lnTo>
                <a:lnTo>
                  <a:pt x="335" y="1124"/>
                </a:lnTo>
                <a:lnTo>
                  <a:pt x="347" y="1087"/>
                </a:lnTo>
                <a:close/>
                <a:moveTo>
                  <a:pt x="560" y="733"/>
                </a:moveTo>
                <a:cubicBezTo>
                  <a:pt x="579" y="746"/>
                  <a:pt x="589" y="764"/>
                  <a:pt x="589" y="779"/>
                </a:cubicBezTo>
                <a:cubicBezTo>
                  <a:pt x="590" y="807"/>
                  <a:pt x="554" y="847"/>
                  <a:pt x="533" y="845"/>
                </a:cubicBezTo>
                <a:lnTo>
                  <a:pt x="532" y="845"/>
                </a:lnTo>
                <a:lnTo>
                  <a:pt x="531" y="844"/>
                </a:lnTo>
                <a:lnTo>
                  <a:pt x="529" y="844"/>
                </a:lnTo>
                <a:lnTo>
                  <a:pt x="529" y="844"/>
                </a:lnTo>
                <a:cubicBezTo>
                  <a:pt x="517" y="845"/>
                  <a:pt x="502" y="838"/>
                  <a:pt x="492" y="831"/>
                </a:cubicBezTo>
                <a:lnTo>
                  <a:pt x="379" y="751"/>
                </a:lnTo>
                <a:lnTo>
                  <a:pt x="394" y="730"/>
                </a:lnTo>
                <a:lnTo>
                  <a:pt x="507" y="809"/>
                </a:lnTo>
                <a:cubicBezTo>
                  <a:pt x="516" y="816"/>
                  <a:pt x="526" y="819"/>
                  <a:pt x="531" y="819"/>
                </a:cubicBezTo>
                <a:lnTo>
                  <a:pt x="532" y="819"/>
                </a:lnTo>
                <a:lnTo>
                  <a:pt x="532" y="819"/>
                </a:lnTo>
                <a:lnTo>
                  <a:pt x="533" y="819"/>
                </a:lnTo>
                <a:cubicBezTo>
                  <a:pt x="548" y="819"/>
                  <a:pt x="565" y="797"/>
                  <a:pt x="564" y="786"/>
                </a:cubicBezTo>
                <a:lnTo>
                  <a:pt x="564" y="785"/>
                </a:lnTo>
                <a:lnTo>
                  <a:pt x="564" y="785"/>
                </a:lnTo>
                <a:lnTo>
                  <a:pt x="564" y="784"/>
                </a:lnTo>
                <a:lnTo>
                  <a:pt x="564" y="784"/>
                </a:lnTo>
                <a:lnTo>
                  <a:pt x="564" y="783"/>
                </a:lnTo>
                <a:lnTo>
                  <a:pt x="564" y="783"/>
                </a:lnTo>
                <a:cubicBezTo>
                  <a:pt x="564" y="773"/>
                  <a:pt x="556" y="762"/>
                  <a:pt x="545" y="755"/>
                </a:cubicBezTo>
                <a:lnTo>
                  <a:pt x="432" y="675"/>
                </a:lnTo>
                <a:lnTo>
                  <a:pt x="447" y="654"/>
                </a:lnTo>
                <a:lnTo>
                  <a:pt x="560" y="733"/>
                </a:lnTo>
                <a:close/>
                <a:moveTo>
                  <a:pt x="683" y="679"/>
                </a:moveTo>
                <a:lnTo>
                  <a:pt x="664" y="700"/>
                </a:lnTo>
                <a:lnTo>
                  <a:pt x="516" y="654"/>
                </a:lnTo>
                <a:lnTo>
                  <a:pt x="515" y="655"/>
                </a:lnTo>
                <a:lnTo>
                  <a:pt x="622" y="748"/>
                </a:lnTo>
                <a:lnTo>
                  <a:pt x="605" y="768"/>
                </a:lnTo>
                <a:lnTo>
                  <a:pt x="457" y="639"/>
                </a:lnTo>
                <a:lnTo>
                  <a:pt x="476" y="618"/>
                </a:lnTo>
                <a:lnTo>
                  <a:pt x="624" y="664"/>
                </a:lnTo>
                <a:lnTo>
                  <a:pt x="625" y="663"/>
                </a:lnTo>
                <a:lnTo>
                  <a:pt x="518" y="570"/>
                </a:lnTo>
                <a:lnTo>
                  <a:pt x="536" y="550"/>
                </a:lnTo>
                <a:lnTo>
                  <a:pt x="683" y="679"/>
                </a:lnTo>
                <a:close/>
                <a:moveTo>
                  <a:pt x="735" y="630"/>
                </a:moveTo>
                <a:lnTo>
                  <a:pt x="716" y="648"/>
                </a:lnTo>
                <a:lnTo>
                  <a:pt x="583" y="503"/>
                </a:lnTo>
                <a:lnTo>
                  <a:pt x="603" y="486"/>
                </a:lnTo>
                <a:lnTo>
                  <a:pt x="735" y="630"/>
                </a:lnTo>
                <a:close/>
                <a:moveTo>
                  <a:pt x="756" y="368"/>
                </a:moveTo>
                <a:lnTo>
                  <a:pt x="826" y="562"/>
                </a:lnTo>
                <a:lnTo>
                  <a:pt x="808" y="575"/>
                </a:lnTo>
                <a:lnTo>
                  <a:pt x="645" y="449"/>
                </a:lnTo>
                <a:lnTo>
                  <a:pt x="667" y="432"/>
                </a:lnTo>
                <a:lnTo>
                  <a:pt x="787" y="530"/>
                </a:lnTo>
                <a:lnTo>
                  <a:pt x="789" y="529"/>
                </a:lnTo>
                <a:lnTo>
                  <a:pt x="733" y="384"/>
                </a:lnTo>
                <a:lnTo>
                  <a:pt x="756" y="368"/>
                </a:lnTo>
                <a:close/>
                <a:moveTo>
                  <a:pt x="967" y="475"/>
                </a:moveTo>
                <a:lnTo>
                  <a:pt x="865" y="532"/>
                </a:lnTo>
                <a:lnTo>
                  <a:pt x="771" y="360"/>
                </a:lnTo>
                <a:lnTo>
                  <a:pt x="867" y="307"/>
                </a:lnTo>
                <a:lnTo>
                  <a:pt x="878" y="326"/>
                </a:lnTo>
                <a:lnTo>
                  <a:pt x="804" y="367"/>
                </a:lnTo>
                <a:lnTo>
                  <a:pt x="834" y="420"/>
                </a:lnTo>
                <a:lnTo>
                  <a:pt x="901" y="382"/>
                </a:lnTo>
                <a:lnTo>
                  <a:pt x="912" y="401"/>
                </a:lnTo>
                <a:lnTo>
                  <a:pt x="844" y="439"/>
                </a:lnTo>
                <a:lnTo>
                  <a:pt x="878" y="500"/>
                </a:lnTo>
                <a:lnTo>
                  <a:pt x="955" y="457"/>
                </a:lnTo>
                <a:lnTo>
                  <a:pt x="892" y="294"/>
                </a:lnTo>
                <a:cubicBezTo>
                  <a:pt x="953" y="271"/>
                  <a:pt x="967" y="266"/>
                  <a:pt x="967" y="266"/>
                </a:cubicBezTo>
                <a:lnTo>
                  <a:pt x="968" y="266"/>
                </a:lnTo>
                <a:cubicBezTo>
                  <a:pt x="968" y="267"/>
                  <a:pt x="966" y="268"/>
                  <a:pt x="965" y="268"/>
                </a:cubicBezTo>
                <a:cubicBezTo>
                  <a:pt x="964" y="269"/>
                  <a:pt x="963" y="270"/>
                  <a:pt x="963" y="270"/>
                </a:cubicBezTo>
                <a:lnTo>
                  <a:pt x="963" y="271"/>
                </a:lnTo>
                <a:lnTo>
                  <a:pt x="963" y="271"/>
                </a:lnTo>
                <a:cubicBezTo>
                  <a:pt x="963" y="271"/>
                  <a:pt x="970" y="269"/>
                  <a:pt x="975" y="268"/>
                </a:cubicBezTo>
                <a:lnTo>
                  <a:pt x="977" y="267"/>
                </a:lnTo>
                <a:lnTo>
                  <a:pt x="978" y="267"/>
                </a:lnTo>
                <a:lnTo>
                  <a:pt x="979" y="267"/>
                </a:lnTo>
                <a:lnTo>
                  <a:pt x="981" y="267"/>
                </a:lnTo>
                <a:cubicBezTo>
                  <a:pt x="1008" y="266"/>
                  <a:pt x="1029" y="305"/>
                  <a:pt x="1028" y="324"/>
                </a:cubicBezTo>
                <a:lnTo>
                  <a:pt x="1028" y="325"/>
                </a:lnTo>
                <a:lnTo>
                  <a:pt x="1028" y="327"/>
                </a:lnTo>
                <a:lnTo>
                  <a:pt x="1028" y="327"/>
                </a:lnTo>
                <a:lnTo>
                  <a:pt x="1028" y="328"/>
                </a:lnTo>
                <a:cubicBezTo>
                  <a:pt x="1028" y="342"/>
                  <a:pt x="1016" y="360"/>
                  <a:pt x="1007" y="366"/>
                </a:cubicBezTo>
                <a:lnTo>
                  <a:pt x="1079" y="432"/>
                </a:lnTo>
                <a:lnTo>
                  <a:pt x="1053" y="442"/>
                </a:lnTo>
                <a:lnTo>
                  <a:pt x="984" y="378"/>
                </a:lnTo>
                <a:lnTo>
                  <a:pt x="956" y="388"/>
                </a:lnTo>
                <a:lnTo>
                  <a:pt x="987" y="467"/>
                </a:lnTo>
                <a:lnTo>
                  <a:pt x="967" y="475"/>
                </a:lnTo>
                <a:lnTo>
                  <a:pt x="967" y="475"/>
                </a:lnTo>
                <a:close/>
                <a:moveTo>
                  <a:pt x="999" y="313"/>
                </a:moveTo>
                <a:cubicBezTo>
                  <a:pt x="993" y="298"/>
                  <a:pt x="979" y="291"/>
                  <a:pt x="971" y="291"/>
                </a:cubicBezTo>
                <a:lnTo>
                  <a:pt x="971" y="291"/>
                </a:lnTo>
                <a:lnTo>
                  <a:pt x="970" y="291"/>
                </a:lnTo>
                <a:lnTo>
                  <a:pt x="970" y="291"/>
                </a:lnTo>
                <a:lnTo>
                  <a:pt x="969" y="291"/>
                </a:lnTo>
                <a:cubicBezTo>
                  <a:pt x="965" y="292"/>
                  <a:pt x="963" y="293"/>
                  <a:pt x="963" y="293"/>
                </a:cubicBezTo>
                <a:lnTo>
                  <a:pt x="962" y="293"/>
                </a:lnTo>
                <a:lnTo>
                  <a:pt x="962" y="293"/>
                </a:lnTo>
                <a:lnTo>
                  <a:pt x="962" y="292"/>
                </a:lnTo>
                <a:lnTo>
                  <a:pt x="962" y="292"/>
                </a:lnTo>
                <a:lnTo>
                  <a:pt x="961" y="292"/>
                </a:lnTo>
                <a:cubicBezTo>
                  <a:pt x="962" y="291"/>
                  <a:pt x="950" y="296"/>
                  <a:pt x="924" y="305"/>
                </a:cubicBezTo>
                <a:lnTo>
                  <a:pt x="949" y="368"/>
                </a:lnTo>
                <a:cubicBezTo>
                  <a:pt x="994" y="351"/>
                  <a:pt x="1001" y="345"/>
                  <a:pt x="1000" y="342"/>
                </a:cubicBezTo>
                <a:cubicBezTo>
                  <a:pt x="1000" y="341"/>
                  <a:pt x="999" y="339"/>
                  <a:pt x="999" y="339"/>
                </a:cubicBezTo>
                <a:cubicBezTo>
                  <a:pt x="998" y="338"/>
                  <a:pt x="997" y="336"/>
                  <a:pt x="997" y="336"/>
                </a:cubicBezTo>
                <a:cubicBezTo>
                  <a:pt x="997" y="334"/>
                  <a:pt x="1000" y="330"/>
                  <a:pt x="1002" y="328"/>
                </a:cubicBezTo>
                <a:lnTo>
                  <a:pt x="1002" y="328"/>
                </a:lnTo>
                <a:cubicBezTo>
                  <a:pt x="1002" y="324"/>
                  <a:pt x="1000" y="317"/>
                  <a:pt x="999" y="313"/>
                </a:cubicBezTo>
                <a:close/>
                <a:moveTo>
                  <a:pt x="1173" y="352"/>
                </a:moveTo>
                <a:cubicBezTo>
                  <a:pt x="1175" y="357"/>
                  <a:pt x="1175" y="364"/>
                  <a:pt x="1175" y="368"/>
                </a:cubicBezTo>
                <a:lnTo>
                  <a:pt x="1175" y="368"/>
                </a:lnTo>
                <a:lnTo>
                  <a:pt x="1175" y="368"/>
                </a:lnTo>
                <a:lnTo>
                  <a:pt x="1175" y="370"/>
                </a:lnTo>
                <a:lnTo>
                  <a:pt x="1175" y="371"/>
                </a:lnTo>
                <a:cubicBezTo>
                  <a:pt x="1176" y="402"/>
                  <a:pt x="1139" y="425"/>
                  <a:pt x="1107" y="424"/>
                </a:cubicBezTo>
                <a:cubicBezTo>
                  <a:pt x="1079" y="421"/>
                  <a:pt x="1061" y="412"/>
                  <a:pt x="1053" y="375"/>
                </a:cubicBezTo>
                <a:lnTo>
                  <a:pt x="1079" y="368"/>
                </a:lnTo>
                <a:cubicBezTo>
                  <a:pt x="1084" y="397"/>
                  <a:pt x="1097" y="399"/>
                  <a:pt x="1107" y="400"/>
                </a:cubicBezTo>
                <a:cubicBezTo>
                  <a:pt x="1109" y="401"/>
                  <a:pt x="1112" y="402"/>
                  <a:pt x="1113" y="402"/>
                </a:cubicBezTo>
                <a:lnTo>
                  <a:pt x="1114" y="402"/>
                </a:lnTo>
                <a:lnTo>
                  <a:pt x="1115" y="402"/>
                </a:lnTo>
                <a:cubicBezTo>
                  <a:pt x="1132" y="402"/>
                  <a:pt x="1151" y="385"/>
                  <a:pt x="1150" y="373"/>
                </a:cubicBezTo>
                <a:lnTo>
                  <a:pt x="1150" y="372"/>
                </a:lnTo>
                <a:lnTo>
                  <a:pt x="1150" y="371"/>
                </a:lnTo>
                <a:lnTo>
                  <a:pt x="1150" y="371"/>
                </a:lnTo>
                <a:lnTo>
                  <a:pt x="1150" y="370"/>
                </a:lnTo>
                <a:lnTo>
                  <a:pt x="1150" y="369"/>
                </a:lnTo>
                <a:cubicBezTo>
                  <a:pt x="1151" y="344"/>
                  <a:pt x="1119" y="333"/>
                  <a:pt x="1099" y="332"/>
                </a:cubicBezTo>
                <a:cubicBezTo>
                  <a:pt x="1057" y="328"/>
                  <a:pt x="1036" y="311"/>
                  <a:pt x="1035" y="279"/>
                </a:cubicBezTo>
                <a:cubicBezTo>
                  <a:pt x="1035" y="248"/>
                  <a:pt x="1065" y="224"/>
                  <a:pt x="1098" y="226"/>
                </a:cubicBezTo>
                <a:cubicBezTo>
                  <a:pt x="1125" y="225"/>
                  <a:pt x="1143" y="251"/>
                  <a:pt x="1147" y="268"/>
                </a:cubicBezTo>
                <a:lnTo>
                  <a:pt x="1121" y="275"/>
                </a:lnTo>
                <a:cubicBezTo>
                  <a:pt x="1119" y="260"/>
                  <a:pt x="1104" y="249"/>
                  <a:pt x="1094" y="249"/>
                </a:cubicBezTo>
                <a:lnTo>
                  <a:pt x="1094" y="249"/>
                </a:lnTo>
                <a:lnTo>
                  <a:pt x="1093" y="249"/>
                </a:lnTo>
                <a:lnTo>
                  <a:pt x="1092" y="249"/>
                </a:lnTo>
                <a:lnTo>
                  <a:pt x="1092" y="249"/>
                </a:lnTo>
                <a:cubicBezTo>
                  <a:pt x="1076" y="248"/>
                  <a:pt x="1060" y="263"/>
                  <a:pt x="1061" y="273"/>
                </a:cubicBezTo>
                <a:lnTo>
                  <a:pt x="1061" y="274"/>
                </a:lnTo>
                <a:lnTo>
                  <a:pt x="1061" y="274"/>
                </a:lnTo>
                <a:lnTo>
                  <a:pt x="1061" y="275"/>
                </a:lnTo>
                <a:lnTo>
                  <a:pt x="1061" y="276"/>
                </a:lnTo>
                <a:cubicBezTo>
                  <a:pt x="1062" y="301"/>
                  <a:pt x="1080" y="306"/>
                  <a:pt x="1108" y="309"/>
                </a:cubicBezTo>
                <a:cubicBezTo>
                  <a:pt x="1143" y="313"/>
                  <a:pt x="1169" y="330"/>
                  <a:pt x="1173" y="352"/>
                </a:cubicBezTo>
                <a:close/>
                <a:moveTo>
                  <a:pt x="1256" y="395"/>
                </a:moveTo>
                <a:lnTo>
                  <a:pt x="1230" y="400"/>
                </a:lnTo>
                <a:lnTo>
                  <a:pt x="1200" y="206"/>
                </a:lnTo>
                <a:lnTo>
                  <a:pt x="1227" y="202"/>
                </a:lnTo>
                <a:lnTo>
                  <a:pt x="1256" y="395"/>
                </a:lnTo>
                <a:close/>
                <a:moveTo>
                  <a:pt x="1416" y="218"/>
                </a:moveTo>
                <a:lnTo>
                  <a:pt x="1371" y="218"/>
                </a:lnTo>
                <a:lnTo>
                  <a:pt x="1369" y="391"/>
                </a:lnTo>
                <a:lnTo>
                  <a:pt x="1342" y="391"/>
                </a:lnTo>
                <a:lnTo>
                  <a:pt x="1344" y="217"/>
                </a:lnTo>
                <a:lnTo>
                  <a:pt x="1299" y="217"/>
                </a:lnTo>
                <a:lnTo>
                  <a:pt x="1299" y="195"/>
                </a:lnTo>
                <a:lnTo>
                  <a:pt x="1417" y="196"/>
                </a:lnTo>
                <a:lnTo>
                  <a:pt x="1416" y="218"/>
                </a:lnTo>
                <a:close/>
                <a:moveTo>
                  <a:pt x="1564" y="216"/>
                </a:moveTo>
                <a:lnTo>
                  <a:pt x="1496" y="315"/>
                </a:lnTo>
                <a:lnTo>
                  <a:pt x="1483" y="402"/>
                </a:lnTo>
                <a:lnTo>
                  <a:pt x="1457" y="399"/>
                </a:lnTo>
                <a:lnTo>
                  <a:pt x="1470" y="312"/>
                </a:lnTo>
                <a:lnTo>
                  <a:pt x="1432" y="197"/>
                </a:lnTo>
                <a:lnTo>
                  <a:pt x="1458" y="201"/>
                </a:lnTo>
                <a:lnTo>
                  <a:pt x="1485" y="289"/>
                </a:lnTo>
                <a:lnTo>
                  <a:pt x="1487" y="289"/>
                </a:lnTo>
                <a:lnTo>
                  <a:pt x="1538" y="212"/>
                </a:lnTo>
                <a:lnTo>
                  <a:pt x="1564" y="216"/>
                </a:lnTo>
                <a:close/>
                <a:moveTo>
                  <a:pt x="1789" y="396"/>
                </a:moveTo>
                <a:cubicBezTo>
                  <a:pt x="1768" y="448"/>
                  <a:pt x="1739" y="470"/>
                  <a:pt x="1716" y="469"/>
                </a:cubicBezTo>
                <a:cubicBezTo>
                  <a:pt x="1685" y="471"/>
                  <a:pt x="1655" y="443"/>
                  <a:pt x="1656" y="413"/>
                </a:cubicBezTo>
                <a:cubicBezTo>
                  <a:pt x="1653" y="361"/>
                  <a:pt x="1708" y="267"/>
                  <a:pt x="1739" y="273"/>
                </a:cubicBezTo>
                <a:lnTo>
                  <a:pt x="1741" y="273"/>
                </a:lnTo>
                <a:lnTo>
                  <a:pt x="1743" y="273"/>
                </a:lnTo>
                <a:lnTo>
                  <a:pt x="1744" y="274"/>
                </a:lnTo>
                <a:lnTo>
                  <a:pt x="1746" y="274"/>
                </a:lnTo>
                <a:cubicBezTo>
                  <a:pt x="1777" y="274"/>
                  <a:pt x="1806" y="301"/>
                  <a:pt x="1805" y="329"/>
                </a:cubicBezTo>
                <a:lnTo>
                  <a:pt x="1805" y="331"/>
                </a:lnTo>
                <a:lnTo>
                  <a:pt x="1805" y="332"/>
                </a:lnTo>
                <a:lnTo>
                  <a:pt x="1805" y="333"/>
                </a:lnTo>
                <a:lnTo>
                  <a:pt x="1805" y="334"/>
                </a:lnTo>
                <a:cubicBezTo>
                  <a:pt x="1806" y="350"/>
                  <a:pt x="1797" y="376"/>
                  <a:pt x="1789" y="396"/>
                </a:cubicBezTo>
                <a:close/>
                <a:moveTo>
                  <a:pt x="1763" y="385"/>
                </a:moveTo>
                <a:cubicBezTo>
                  <a:pt x="1774" y="361"/>
                  <a:pt x="1780" y="340"/>
                  <a:pt x="1779" y="330"/>
                </a:cubicBezTo>
                <a:lnTo>
                  <a:pt x="1779" y="330"/>
                </a:lnTo>
                <a:lnTo>
                  <a:pt x="1779" y="329"/>
                </a:lnTo>
                <a:cubicBezTo>
                  <a:pt x="1780" y="310"/>
                  <a:pt x="1762" y="297"/>
                  <a:pt x="1752" y="297"/>
                </a:cubicBezTo>
                <a:lnTo>
                  <a:pt x="1752" y="297"/>
                </a:lnTo>
                <a:lnTo>
                  <a:pt x="1751" y="297"/>
                </a:lnTo>
                <a:lnTo>
                  <a:pt x="1751" y="297"/>
                </a:lnTo>
                <a:lnTo>
                  <a:pt x="1750" y="297"/>
                </a:lnTo>
                <a:lnTo>
                  <a:pt x="1749" y="296"/>
                </a:lnTo>
                <a:lnTo>
                  <a:pt x="1748" y="296"/>
                </a:lnTo>
                <a:lnTo>
                  <a:pt x="1747" y="295"/>
                </a:lnTo>
                <a:lnTo>
                  <a:pt x="1746" y="295"/>
                </a:lnTo>
                <a:lnTo>
                  <a:pt x="1745" y="295"/>
                </a:lnTo>
                <a:cubicBezTo>
                  <a:pt x="1723" y="293"/>
                  <a:pt x="1681" y="382"/>
                  <a:pt x="1681" y="413"/>
                </a:cubicBezTo>
                <a:cubicBezTo>
                  <a:pt x="1681" y="433"/>
                  <a:pt x="1698" y="447"/>
                  <a:pt x="1708" y="446"/>
                </a:cubicBezTo>
                <a:lnTo>
                  <a:pt x="1709" y="446"/>
                </a:lnTo>
                <a:lnTo>
                  <a:pt x="1710" y="446"/>
                </a:lnTo>
                <a:lnTo>
                  <a:pt x="1710" y="446"/>
                </a:lnTo>
                <a:lnTo>
                  <a:pt x="1711" y="446"/>
                </a:lnTo>
                <a:lnTo>
                  <a:pt x="1712" y="446"/>
                </a:lnTo>
                <a:cubicBezTo>
                  <a:pt x="1726" y="448"/>
                  <a:pt x="1746" y="428"/>
                  <a:pt x="1763" y="385"/>
                </a:cubicBezTo>
                <a:close/>
                <a:moveTo>
                  <a:pt x="1937" y="393"/>
                </a:moveTo>
                <a:lnTo>
                  <a:pt x="1855" y="346"/>
                </a:lnTo>
                <a:lnTo>
                  <a:pt x="1823" y="402"/>
                </a:lnTo>
                <a:lnTo>
                  <a:pt x="1885" y="437"/>
                </a:lnTo>
                <a:lnTo>
                  <a:pt x="1874" y="456"/>
                </a:lnTo>
                <a:lnTo>
                  <a:pt x="1813" y="421"/>
                </a:lnTo>
                <a:lnTo>
                  <a:pt x="1768" y="497"/>
                </a:lnTo>
                <a:lnTo>
                  <a:pt x="1745" y="483"/>
                </a:lnTo>
                <a:lnTo>
                  <a:pt x="1844" y="314"/>
                </a:lnTo>
                <a:lnTo>
                  <a:pt x="1948" y="375"/>
                </a:lnTo>
                <a:lnTo>
                  <a:pt x="1937" y="393"/>
                </a:lnTo>
                <a:close/>
                <a:moveTo>
                  <a:pt x="2144" y="565"/>
                </a:moveTo>
                <a:lnTo>
                  <a:pt x="2110" y="534"/>
                </a:lnTo>
                <a:lnTo>
                  <a:pt x="1991" y="661"/>
                </a:lnTo>
                <a:lnTo>
                  <a:pt x="1972" y="642"/>
                </a:lnTo>
                <a:lnTo>
                  <a:pt x="2091" y="516"/>
                </a:lnTo>
                <a:lnTo>
                  <a:pt x="2058" y="484"/>
                </a:lnTo>
                <a:lnTo>
                  <a:pt x="2073" y="469"/>
                </a:lnTo>
                <a:lnTo>
                  <a:pt x="2159" y="550"/>
                </a:lnTo>
                <a:lnTo>
                  <a:pt x="2144" y="565"/>
                </a:lnTo>
                <a:close/>
                <a:moveTo>
                  <a:pt x="2100" y="783"/>
                </a:moveTo>
                <a:lnTo>
                  <a:pt x="2025" y="694"/>
                </a:lnTo>
                <a:lnTo>
                  <a:pt x="2175" y="567"/>
                </a:lnTo>
                <a:lnTo>
                  <a:pt x="2246" y="652"/>
                </a:lnTo>
                <a:lnTo>
                  <a:pt x="2230" y="666"/>
                </a:lnTo>
                <a:lnTo>
                  <a:pt x="2175" y="602"/>
                </a:lnTo>
                <a:lnTo>
                  <a:pt x="2129" y="641"/>
                </a:lnTo>
                <a:lnTo>
                  <a:pt x="2179" y="700"/>
                </a:lnTo>
                <a:lnTo>
                  <a:pt x="2163" y="714"/>
                </a:lnTo>
                <a:lnTo>
                  <a:pt x="2112" y="655"/>
                </a:lnTo>
                <a:lnTo>
                  <a:pt x="2059" y="700"/>
                </a:lnTo>
                <a:lnTo>
                  <a:pt x="2117" y="769"/>
                </a:lnTo>
                <a:lnTo>
                  <a:pt x="2100" y="783"/>
                </a:lnTo>
                <a:close/>
                <a:moveTo>
                  <a:pt x="2232" y="840"/>
                </a:moveTo>
                <a:cubicBezTo>
                  <a:pt x="2211" y="853"/>
                  <a:pt x="2190" y="859"/>
                  <a:pt x="2179" y="859"/>
                </a:cubicBezTo>
                <a:lnTo>
                  <a:pt x="2178" y="859"/>
                </a:lnTo>
                <a:cubicBezTo>
                  <a:pt x="2147" y="860"/>
                  <a:pt x="2122" y="831"/>
                  <a:pt x="2122" y="802"/>
                </a:cubicBezTo>
                <a:lnTo>
                  <a:pt x="2122" y="800"/>
                </a:lnTo>
                <a:lnTo>
                  <a:pt x="2121" y="798"/>
                </a:lnTo>
                <a:lnTo>
                  <a:pt x="2121" y="796"/>
                </a:lnTo>
                <a:lnTo>
                  <a:pt x="2121" y="795"/>
                </a:lnTo>
                <a:cubicBezTo>
                  <a:pt x="2119" y="756"/>
                  <a:pt x="2208" y="696"/>
                  <a:pt x="2248" y="699"/>
                </a:cubicBezTo>
                <a:lnTo>
                  <a:pt x="2250" y="698"/>
                </a:lnTo>
                <a:lnTo>
                  <a:pt x="2251" y="698"/>
                </a:lnTo>
                <a:cubicBezTo>
                  <a:pt x="2287" y="698"/>
                  <a:pt x="2309" y="732"/>
                  <a:pt x="2309" y="752"/>
                </a:cubicBezTo>
                <a:lnTo>
                  <a:pt x="2309" y="753"/>
                </a:lnTo>
                <a:lnTo>
                  <a:pt x="2309" y="754"/>
                </a:lnTo>
                <a:lnTo>
                  <a:pt x="2309" y="755"/>
                </a:lnTo>
                <a:lnTo>
                  <a:pt x="2309" y="756"/>
                </a:lnTo>
                <a:cubicBezTo>
                  <a:pt x="2309" y="777"/>
                  <a:pt x="2293" y="800"/>
                  <a:pt x="2271" y="812"/>
                </a:cubicBezTo>
                <a:lnTo>
                  <a:pt x="2257" y="791"/>
                </a:lnTo>
                <a:cubicBezTo>
                  <a:pt x="2277" y="778"/>
                  <a:pt x="2287" y="763"/>
                  <a:pt x="2286" y="753"/>
                </a:cubicBezTo>
                <a:lnTo>
                  <a:pt x="2286" y="752"/>
                </a:lnTo>
                <a:lnTo>
                  <a:pt x="2286" y="751"/>
                </a:lnTo>
                <a:cubicBezTo>
                  <a:pt x="2287" y="738"/>
                  <a:pt x="2271" y="722"/>
                  <a:pt x="2256" y="722"/>
                </a:cubicBezTo>
                <a:lnTo>
                  <a:pt x="2255" y="722"/>
                </a:lnTo>
                <a:lnTo>
                  <a:pt x="2254" y="722"/>
                </a:lnTo>
                <a:lnTo>
                  <a:pt x="2253" y="723"/>
                </a:lnTo>
                <a:lnTo>
                  <a:pt x="2251" y="722"/>
                </a:lnTo>
                <a:cubicBezTo>
                  <a:pt x="2218" y="722"/>
                  <a:pt x="2142" y="780"/>
                  <a:pt x="2144" y="800"/>
                </a:cubicBezTo>
                <a:lnTo>
                  <a:pt x="2144" y="801"/>
                </a:lnTo>
                <a:lnTo>
                  <a:pt x="2144" y="803"/>
                </a:lnTo>
                <a:lnTo>
                  <a:pt x="2144" y="803"/>
                </a:lnTo>
                <a:lnTo>
                  <a:pt x="2145" y="804"/>
                </a:lnTo>
                <a:lnTo>
                  <a:pt x="2145" y="805"/>
                </a:lnTo>
                <a:lnTo>
                  <a:pt x="2145" y="806"/>
                </a:lnTo>
                <a:lnTo>
                  <a:pt x="2145" y="807"/>
                </a:lnTo>
                <a:cubicBezTo>
                  <a:pt x="2145" y="823"/>
                  <a:pt x="2161" y="835"/>
                  <a:pt x="2175" y="835"/>
                </a:cubicBezTo>
                <a:lnTo>
                  <a:pt x="2176" y="835"/>
                </a:lnTo>
                <a:lnTo>
                  <a:pt x="2177" y="835"/>
                </a:lnTo>
                <a:cubicBezTo>
                  <a:pt x="2186" y="835"/>
                  <a:pt x="2203" y="827"/>
                  <a:pt x="2217" y="818"/>
                </a:cubicBezTo>
                <a:lnTo>
                  <a:pt x="2232" y="840"/>
                </a:lnTo>
                <a:close/>
                <a:moveTo>
                  <a:pt x="2219" y="982"/>
                </a:moveTo>
                <a:lnTo>
                  <a:pt x="2207" y="958"/>
                </a:lnTo>
                <a:lnTo>
                  <a:pt x="2288" y="915"/>
                </a:lnTo>
                <a:lnTo>
                  <a:pt x="2257" y="858"/>
                </a:lnTo>
                <a:lnTo>
                  <a:pt x="2176" y="901"/>
                </a:lnTo>
                <a:lnTo>
                  <a:pt x="2164" y="877"/>
                </a:lnTo>
                <a:lnTo>
                  <a:pt x="2337" y="786"/>
                </a:lnTo>
                <a:lnTo>
                  <a:pt x="2349" y="809"/>
                </a:lnTo>
                <a:lnTo>
                  <a:pt x="2276" y="848"/>
                </a:lnTo>
                <a:lnTo>
                  <a:pt x="2307" y="905"/>
                </a:lnTo>
                <a:lnTo>
                  <a:pt x="2380" y="867"/>
                </a:lnTo>
                <a:lnTo>
                  <a:pt x="2392" y="890"/>
                </a:lnTo>
                <a:lnTo>
                  <a:pt x="2233" y="974"/>
                </a:lnTo>
                <a:lnTo>
                  <a:pt x="2400" y="906"/>
                </a:lnTo>
                <a:lnTo>
                  <a:pt x="2411" y="933"/>
                </a:lnTo>
                <a:lnTo>
                  <a:pt x="2303" y="1044"/>
                </a:lnTo>
                <a:lnTo>
                  <a:pt x="2304" y="1046"/>
                </a:lnTo>
                <a:lnTo>
                  <a:pt x="2435" y="992"/>
                </a:lnTo>
                <a:lnTo>
                  <a:pt x="2445" y="1016"/>
                </a:lnTo>
                <a:lnTo>
                  <a:pt x="2264" y="1090"/>
                </a:lnTo>
                <a:lnTo>
                  <a:pt x="2253" y="1064"/>
                </a:lnTo>
                <a:lnTo>
                  <a:pt x="2361" y="952"/>
                </a:lnTo>
                <a:lnTo>
                  <a:pt x="2360" y="951"/>
                </a:lnTo>
                <a:lnTo>
                  <a:pt x="2229" y="1004"/>
                </a:lnTo>
                <a:lnTo>
                  <a:pt x="2219" y="981"/>
                </a:lnTo>
                <a:lnTo>
                  <a:pt x="2219" y="982"/>
                </a:lnTo>
                <a:close/>
                <a:moveTo>
                  <a:pt x="2392" y="1179"/>
                </a:moveTo>
                <a:cubicBezTo>
                  <a:pt x="2372" y="1186"/>
                  <a:pt x="2351" y="1189"/>
                  <a:pt x="2339" y="1189"/>
                </a:cubicBezTo>
                <a:lnTo>
                  <a:pt x="2339" y="1189"/>
                </a:lnTo>
                <a:lnTo>
                  <a:pt x="2338" y="1189"/>
                </a:lnTo>
                <a:lnTo>
                  <a:pt x="2336" y="1189"/>
                </a:lnTo>
                <a:cubicBezTo>
                  <a:pt x="2297" y="1190"/>
                  <a:pt x="2276" y="1158"/>
                  <a:pt x="2276" y="1130"/>
                </a:cubicBezTo>
                <a:lnTo>
                  <a:pt x="2275" y="1128"/>
                </a:lnTo>
                <a:lnTo>
                  <a:pt x="2275" y="1126"/>
                </a:lnTo>
                <a:lnTo>
                  <a:pt x="2275" y="1124"/>
                </a:lnTo>
                <a:lnTo>
                  <a:pt x="2274" y="1122"/>
                </a:lnTo>
                <a:cubicBezTo>
                  <a:pt x="2272" y="1085"/>
                  <a:pt x="2360" y="1048"/>
                  <a:pt x="2412" y="1048"/>
                </a:cubicBezTo>
                <a:cubicBezTo>
                  <a:pt x="2454" y="1047"/>
                  <a:pt x="2474" y="1082"/>
                  <a:pt x="2473" y="1111"/>
                </a:cubicBezTo>
                <a:cubicBezTo>
                  <a:pt x="2475" y="1140"/>
                  <a:pt x="2443" y="1166"/>
                  <a:pt x="2392" y="1179"/>
                </a:cubicBezTo>
                <a:close/>
                <a:moveTo>
                  <a:pt x="2385" y="1153"/>
                </a:moveTo>
                <a:cubicBezTo>
                  <a:pt x="2441" y="1138"/>
                  <a:pt x="2451" y="1119"/>
                  <a:pt x="2451" y="1105"/>
                </a:cubicBezTo>
                <a:lnTo>
                  <a:pt x="2451" y="1104"/>
                </a:lnTo>
                <a:lnTo>
                  <a:pt x="2451" y="1104"/>
                </a:lnTo>
                <a:lnTo>
                  <a:pt x="2451" y="1103"/>
                </a:lnTo>
                <a:lnTo>
                  <a:pt x="2451" y="1103"/>
                </a:lnTo>
                <a:cubicBezTo>
                  <a:pt x="2452" y="1090"/>
                  <a:pt x="2433" y="1074"/>
                  <a:pt x="2417" y="1074"/>
                </a:cubicBezTo>
                <a:lnTo>
                  <a:pt x="2416" y="1074"/>
                </a:lnTo>
                <a:lnTo>
                  <a:pt x="2415" y="1075"/>
                </a:lnTo>
                <a:lnTo>
                  <a:pt x="2414" y="1075"/>
                </a:lnTo>
                <a:cubicBezTo>
                  <a:pt x="2360" y="1077"/>
                  <a:pt x="2294" y="1111"/>
                  <a:pt x="2296" y="1128"/>
                </a:cubicBezTo>
                <a:cubicBezTo>
                  <a:pt x="2296" y="1130"/>
                  <a:pt x="2297" y="1134"/>
                  <a:pt x="2298" y="1134"/>
                </a:cubicBezTo>
                <a:lnTo>
                  <a:pt x="2298" y="1135"/>
                </a:lnTo>
                <a:lnTo>
                  <a:pt x="2298" y="1135"/>
                </a:lnTo>
                <a:lnTo>
                  <a:pt x="2298" y="1136"/>
                </a:lnTo>
                <a:lnTo>
                  <a:pt x="2298" y="1136"/>
                </a:lnTo>
                <a:cubicBezTo>
                  <a:pt x="2297" y="1148"/>
                  <a:pt x="2316" y="1163"/>
                  <a:pt x="2331" y="1163"/>
                </a:cubicBezTo>
                <a:lnTo>
                  <a:pt x="2332" y="1163"/>
                </a:lnTo>
                <a:lnTo>
                  <a:pt x="2333" y="1163"/>
                </a:lnTo>
                <a:lnTo>
                  <a:pt x="2334" y="1163"/>
                </a:lnTo>
                <a:lnTo>
                  <a:pt x="2334" y="1163"/>
                </a:lnTo>
                <a:lnTo>
                  <a:pt x="2335" y="1163"/>
                </a:lnTo>
                <a:cubicBezTo>
                  <a:pt x="2346" y="1163"/>
                  <a:pt x="2368" y="1158"/>
                  <a:pt x="2385" y="1153"/>
                </a:cubicBezTo>
                <a:close/>
                <a:moveTo>
                  <a:pt x="2320" y="1320"/>
                </a:moveTo>
                <a:lnTo>
                  <a:pt x="2297" y="1203"/>
                </a:lnTo>
                <a:lnTo>
                  <a:pt x="2490" y="1167"/>
                </a:lnTo>
                <a:lnTo>
                  <a:pt x="2495" y="1193"/>
                </a:lnTo>
                <a:lnTo>
                  <a:pt x="2324" y="1225"/>
                </a:lnTo>
                <a:lnTo>
                  <a:pt x="2341" y="1316"/>
                </a:lnTo>
                <a:lnTo>
                  <a:pt x="2320" y="1320"/>
                </a:lnTo>
                <a:close/>
                <a:moveTo>
                  <a:pt x="2429" y="1431"/>
                </a:moveTo>
                <a:cubicBezTo>
                  <a:pt x="2420" y="1432"/>
                  <a:pt x="2408" y="1432"/>
                  <a:pt x="2404" y="1432"/>
                </a:cubicBezTo>
                <a:lnTo>
                  <a:pt x="2404" y="1432"/>
                </a:lnTo>
                <a:lnTo>
                  <a:pt x="2403" y="1432"/>
                </a:lnTo>
                <a:lnTo>
                  <a:pt x="2400" y="1432"/>
                </a:lnTo>
                <a:cubicBezTo>
                  <a:pt x="2344" y="1434"/>
                  <a:pt x="2322" y="1403"/>
                  <a:pt x="2322" y="1371"/>
                </a:cubicBezTo>
                <a:lnTo>
                  <a:pt x="2322" y="1369"/>
                </a:lnTo>
                <a:lnTo>
                  <a:pt x="2322" y="1367"/>
                </a:lnTo>
                <a:cubicBezTo>
                  <a:pt x="2320" y="1328"/>
                  <a:pt x="2373" y="1303"/>
                  <a:pt x="2441" y="1303"/>
                </a:cubicBezTo>
                <a:lnTo>
                  <a:pt x="2444" y="1303"/>
                </a:lnTo>
                <a:cubicBezTo>
                  <a:pt x="2502" y="1302"/>
                  <a:pt x="2523" y="1335"/>
                  <a:pt x="2522" y="1368"/>
                </a:cubicBezTo>
                <a:cubicBezTo>
                  <a:pt x="2524" y="1403"/>
                  <a:pt x="2488" y="1427"/>
                  <a:pt x="2429" y="1431"/>
                </a:cubicBezTo>
                <a:close/>
                <a:moveTo>
                  <a:pt x="2426" y="1404"/>
                </a:moveTo>
                <a:cubicBezTo>
                  <a:pt x="2487" y="1400"/>
                  <a:pt x="2500" y="1381"/>
                  <a:pt x="2500" y="1364"/>
                </a:cubicBezTo>
                <a:cubicBezTo>
                  <a:pt x="2501" y="1346"/>
                  <a:pt x="2482" y="1330"/>
                  <a:pt x="2450" y="1331"/>
                </a:cubicBezTo>
                <a:lnTo>
                  <a:pt x="2448" y="1331"/>
                </a:lnTo>
                <a:lnTo>
                  <a:pt x="2447" y="1331"/>
                </a:lnTo>
                <a:lnTo>
                  <a:pt x="2443" y="1331"/>
                </a:lnTo>
                <a:cubicBezTo>
                  <a:pt x="2375" y="1331"/>
                  <a:pt x="2343" y="1352"/>
                  <a:pt x="2344" y="1370"/>
                </a:cubicBezTo>
                <a:lnTo>
                  <a:pt x="2344" y="1371"/>
                </a:lnTo>
                <a:lnTo>
                  <a:pt x="2344" y="1372"/>
                </a:lnTo>
                <a:lnTo>
                  <a:pt x="2344" y="1373"/>
                </a:lnTo>
                <a:cubicBezTo>
                  <a:pt x="2344" y="1391"/>
                  <a:pt x="2363" y="1405"/>
                  <a:pt x="2392" y="1405"/>
                </a:cubicBezTo>
                <a:lnTo>
                  <a:pt x="2394" y="1405"/>
                </a:lnTo>
                <a:lnTo>
                  <a:pt x="2396" y="1405"/>
                </a:lnTo>
                <a:lnTo>
                  <a:pt x="2398" y="1405"/>
                </a:lnTo>
                <a:lnTo>
                  <a:pt x="2398" y="1405"/>
                </a:lnTo>
                <a:lnTo>
                  <a:pt x="2399" y="1405"/>
                </a:lnTo>
                <a:lnTo>
                  <a:pt x="2399" y="1405"/>
                </a:lnTo>
                <a:cubicBezTo>
                  <a:pt x="2407" y="1405"/>
                  <a:pt x="2420" y="1404"/>
                  <a:pt x="2426" y="1404"/>
                </a:cubicBezTo>
                <a:close/>
                <a:moveTo>
                  <a:pt x="2328" y="1554"/>
                </a:moveTo>
                <a:lnTo>
                  <a:pt x="2328" y="1534"/>
                </a:lnTo>
                <a:lnTo>
                  <a:pt x="2344" y="1531"/>
                </a:lnTo>
                <a:cubicBezTo>
                  <a:pt x="2330" y="1521"/>
                  <a:pt x="2327" y="1505"/>
                  <a:pt x="2328" y="1496"/>
                </a:cubicBezTo>
                <a:lnTo>
                  <a:pt x="2328" y="1495"/>
                </a:lnTo>
                <a:lnTo>
                  <a:pt x="2328" y="1494"/>
                </a:lnTo>
                <a:cubicBezTo>
                  <a:pt x="2326" y="1464"/>
                  <a:pt x="2361" y="1433"/>
                  <a:pt x="2415" y="1434"/>
                </a:cubicBezTo>
                <a:lnTo>
                  <a:pt x="2418" y="1434"/>
                </a:lnTo>
                <a:lnTo>
                  <a:pt x="2421" y="1434"/>
                </a:lnTo>
                <a:lnTo>
                  <a:pt x="2424" y="1434"/>
                </a:lnTo>
                <a:cubicBezTo>
                  <a:pt x="2496" y="1432"/>
                  <a:pt x="2529" y="1464"/>
                  <a:pt x="2527" y="1497"/>
                </a:cubicBezTo>
                <a:lnTo>
                  <a:pt x="2527" y="1499"/>
                </a:lnTo>
                <a:cubicBezTo>
                  <a:pt x="2529" y="1533"/>
                  <a:pt x="2494" y="1554"/>
                  <a:pt x="2460" y="1554"/>
                </a:cubicBezTo>
                <a:lnTo>
                  <a:pt x="2458" y="1554"/>
                </a:lnTo>
                <a:lnTo>
                  <a:pt x="2458" y="1528"/>
                </a:lnTo>
                <a:lnTo>
                  <a:pt x="2459" y="1528"/>
                </a:lnTo>
                <a:cubicBezTo>
                  <a:pt x="2486" y="1529"/>
                  <a:pt x="2506" y="1518"/>
                  <a:pt x="2506" y="1498"/>
                </a:cubicBezTo>
                <a:cubicBezTo>
                  <a:pt x="2508" y="1472"/>
                  <a:pt x="2476" y="1460"/>
                  <a:pt x="2425" y="1461"/>
                </a:cubicBezTo>
                <a:lnTo>
                  <a:pt x="2422" y="1461"/>
                </a:lnTo>
                <a:lnTo>
                  <a:pt x="2420" y="1461"/>
                </a:lnTo>
                <a:lnTo>
                  <a:pt x="2417" y="1461"/>
                </a:lnTo>
                <a:cubicBezTo>
                  <a:pt x="2367" y="1460"/>
                  <a:pt x="2349" y="1482"/>
                  <a:pt x="2349" y="1499"/>
                </a:cubicBezTo>
                <a:cubicBezTo>
                  <a:pt x="2349" y="1522"/>
                  <a:pt x="2369" y="1531"/>
                  <a:pt x="2392" y="1531"/>
                </a:cubicBezTo>
                <a:lnTo>
                  <a:pt x="2392" y="1531"/>
                </a:lnTo>
                <a:lnTo>
                  <a:pt x="2394" y="1531"/>
                </a:lnTo>
                <a:lnTo>
                  <a:pt x="2407" y="1530"/>
                </a:lnTo>
                <a:lnTo>
                  <a:pt x="2406" y="1495"/>
                </a:lnTo>
                <a:lnTo>
                  <a:pt x="2428" y="1495"/>
                </a:lnTo>
                <a:lnTo>
                  <a:pt x="2428" y="1554"/>
                </a:lnTo>
                <a:lnTo>
                  <a:pt x="2328" y="1554"/>
                </a:lnTo>
                <a:close/>
                <a:moveTo>
                  <a:pt x="2512" y="1696"/>
                </a:moveTo>
                <a:lnTo>
                  <a:pt x="2409" y="1633"/>
                </a:lnTo>
                <a:lnTo>
                  <a:pt x="2322" y="1626"/>
                </a:lnTo>
                <a:lnTo>
                  <a:pt x="2324" y="1600"/>
                </a:lnTo>
                <a:lnTo>
                  <a:pt x="2412" y="1607"/>
                </a:lnTo>
                <a:lnTo>
                  <a:pt x="2524" y="1563"/>
                </a:lnTo>
                <a:lnTo>
                  <a:pt x="2521" y="1589"/>
                </a:lnTo>
                <a:lnTo>
                  <a:pt x="2435" y="1622"/>
                </a:lnTo>
                <a:lnTo>
                  <a:pt x="2434" y="1623"/>
                </a:lnTo>
                <a:lnTo>
                  <a:pt x="2514" y="1670"/>
                </a:lnTo>
                <a:lnTo>
                  <a:pt x="2512" y="1696"/>
                </a:lnTo>
                <a:close/>
                <a:moveTo>
                  <a:pt x="1193" y="1594"/>
                </a:moveTo>
                <a:lnTo>
                  <a:pt x="1220" y="1594"/>
                </a:lnTo>
                <a:lnTo>
                  <a:pt x="1220" y="1696"/>
                </a:lnTo>
                <a:lnTo>
                  <a:pt x="1193" y="1696"/>
                </a:lnTo>
                <a:lnTo>
                  <a:pt x="1193" y="1594"/>
                </a:lnTo>
                <a:close/>
                <a:moveTo>
                  <a:pt x="1415" y="1586"/>
                </a:moveTo>
                <a:lnTo>
                  <a:pt x="1436" y="1602"/>
                </a:lnTo>
                <a:lnTo>
                  <a:pt x="1399" y="1654"/>
                </a:lnTo>
                <a:lnTo>
                  <a:pt x="1411" y="1654"/>
                </a:lnTo>
                <a:lnTo>
                  <a:pt x="1411" y="1646"/>
                </a:lnTo>
                <a:lnTo>
                  <a:pt x="1438" y="1646"/>
                </a:lnTo>
                <a:lnTo>
                  <a:pt x="1438" y="1654"/>
                </a:lnTo>
                <a:lnTo>
                  <a:pt x="1461" y="1654"/>
                </a:lnTo>
                <a:lnTo>
                  <a:pt x="1460" y="1681"/>
                </a:lnTo>
                <a:lnTo>
                  <a:pt x="1438" y="1681"/>
                </a:lnTo>
                <a:lnTo>
                  <a:pt x="1438" y="1699"/>
                </a:lnTo>
                <a:lnTo>
                  <a:pt x="1411" y="1699"/>
                </a:lnTo>
                <a:lnTo>
                  <a:pt x="1411" y="1681"/>
                </a:lnTo>
                <a:lnTo>
                  <a:pt x="1380" y="1681"/>
                </a:lnTo>
                <a:lnTo>
                  <a:pt x="1377" y="1684"/>
                </a:lnTo>
                <a:lnTo>
                  <a:pt x="1372" y="1681"/>
                </a:lnTo>
                <a:lnTo>
                  <a:pt x="1359" y="1681"/>
                </a:lnTo>
                <a:lnTo>
                  <a:pt x="1359" y="1671"/>
                </a:lnTo>
                <a:lnTo>
                  <a:pt x="1355" y="1668"/>
                </a:lnTo>
                <a:lnTo>
                  <a:pt x="1359" y="1663"/>
                </a:lnTo>
                <a:lnTo>
                  <a:pt x="1359" y="1654"/>
                </a:lnTo>
                <a:lnTo>
                  <a:pt x="1366" y="1654"/>
                </a:lnTo>
                <a:lnTo>
                  <a:pt x="1415" y="1586"/>
                </a:lnTo>
                <a:close/>
                <a:moveTo>
                  <a:pt x="1341" y="1641"/>
                </a:moveTo>
                <a:lnTo>
                  <a:pt x="1342" y="1641"/>
                </a:lnTo>
                <a:lnTo>
                  <a:pt x="1341" y="1642"/>
                </a:lnTo>
                <a:cubicBezTo>
                  <a:pt x="1341" y="1646"/>
                  <a:pt x="1336" y="1655"/>
                  <a:pt x="1336" y="1655"/>
                </a:cubicBezTo>
                <a:cubicBezTo>
                  <a:pt x="1335" y="1658"/>
                  <a:pt x="1327" y="1666"/>
                  <a:pt x="1327" y="1666"/>
                </a:cubicBezTo>
                <a:lnTo>
                  <a:pt x="1300" y="1709"/>
                </a:lnTo>
                <a:lnTo>
                  <a:pt x="1277" y="1695"/>
                </a:lnTo>
                <a:lnTo>
                  <a:pt x="1289" y="1676"/>
                </a:lnTo>
                <a:cubicBezTo>
                  <a:pt x="1285" y="1676"/>
                  <a:pt x="1273" y="1670"/>
                  <a:pt x="1272" y="1670"/>
                </a:cubicBezTo>
                <a:lnTo>
                  <a:pt x="1272" y="1669"/>
                </a:lnTo>
                <a:cubicBezTo>
                  <a:pt x="1258" y="1665"/>
                  <a:pt x="1252" y="1642"/>
                  <a:pt x="1252" y="1633"/>
                </a:cubicBezTo>
                <a:lnTo>
                  <a:pt x="1252" y="1633"/>
                </a:lnTo>
                <a:lnTo>
                  <a:pt x="1252" y="1632"/>
                </a:lnTo>
                <a:lnTo>
                  <a:pt x="1252" y="1632"/>
                </a:lnTo>
                <a:lnTo>
                  <a:pt x="1252" y="1631"/>
                </a:lnTo>
                <a:lnTo>
                  <a:pt x="1252" y="1630"/>
                </a:lnTo>
                <a:lnTo>
                  <a:pt x="1252" y="1630"/>
                </a:lnTo>
                <a:cubicBezTo>
                  <a:pt x="1252" y="1623"/>
                  <a:pt x="1255" y="1614"/>
                  <a:pt x="1257" y="1613"/>
                </a:cubicBezTo>
                <a:lnTo>
                  <a:pt x="1257" y="1612"/>
                </a:lnTo>
                <a:lnTo>
                  <a:pt x="1258" y="1611"/>
                </a:lnTo>
                <a:lnTo>
                  <a:pt x="1258" y="1610"/>
                </a:lnTo>
                <a:lnTo>
                  <a:pt x="1259" y="1609"/>
                </a:lnTo>
                <a:lnTo>
                  <a:pt x="1259" y="1609"/>
                </a:lnTo>
                <a:cubicBezTo>
                  <a:pt x="1265" y="1596"/>
                  <a:pt x="1287" y="1590"/>
                  <a:pt x="1296" y="1590"/>
                </a:cubicBezTo>
                <a:lnTo>
                  <a:pt x="1298" y="1590"/>
                </a:lnTo>
                <a:lnTo>
                  <a:pt x="1298" y="1590"/>
                </a:lnTo>
                <a:lnTo>
                  <a:pt x="1299" y="1590"/>
                </a:lnTo>
                <a:lnTo>
                  <a:pt x="1300" y="1590"/>
                </a:lnTo>
                <a:lnTo>
                  <a:pt x="1300" y="1590"/>
                </a:lnTo>
                <a:lnTo>
                  <a:pt x="1301" y="1590"/>
                </a:lnTo>
                <a:cubicBezTo>
                  <a:pt x="1309" y="1590"/>
                  <a:pt x="1318" y="1594"/>
                  <a:pt x="1320" y="1596"/>
                </a:cubicBezTo>
                <a:lnTo>
                  <a:pt x="1321" y="1596"/>
                </a:lnTo>
                <a:lnTo>
                  <a:pt x="1322" y="1597"/>
                </a:lnTo>
                <a:lnTo>
                  <a:pt x="1323" y="1597"/>
                </a:lnTo>
                <a:lnTo>
                  <a:pt x="1323" y="1598"/>
                </a:lnTo>
                <a:lnTo>
                  <a:pt x="1324" y="1598"/>
                </a:lnTo>
                <a:cubicBezTo>
                  <a:pt x="1336" y="1604"/>
                  <a:pt x="1343" y="1625"/>
                  <a:pt x="1342" y="1633"/>
                </a:cubicBezTo>
                <a:lnTo>
                  <a:pt x="1342" y="1633"/>
                </a:lnTo>
                <a:lnTo>
                  <a:pt x="1342" y="1634"/>
                </a:lnTo>
                <a:lnTo>
                  <a:pt x="1342" y="1635"/>
                </a:lnTo>
                <a:cubicBezTo>
                  <a:pt x="1342" y="1638"/>
                  <a:pt x="1341" y="1641"/>
                  <a:pt x="1341" y="1641"/>
                </a:cubicBezTo>
                <a:close/>
                <a:moveTo>
                  <a:pt x="1276" y="1633"/>
                </a:moveTo>
                <a:lnTo>
                  <a:pt x="1276" y="1632"/>
                </a:lnTo>
                <a:lnTo>
                  <a:pt x="1276" y="1632"/>
                </a:lnTo>
                <a:cubicBezTo>
                  <a:pt x="1276" y="1627"/>
                  <a:pt x="1279" y="1622"/>
                  <a:pt x="1279" y="1622"/>
                </a:cubicBezTo>
                <a:lnTo>
                  <a:pt x="1279" y="1622"/>
                </a:lnTo>
                <a:cubicBezTo>
                  <a:pt x="1281" y="1616"/>
                  <a:pt x="1292" y="1612"/>
                  <a:pt x="1295" y="1613"/>
                </a:cubicBezTo>
                <a:lnTo>
                  <a:pt x="1296" y="1613"/>
                </a:lnTo>
                <a:lnTo>
                  <a:pt x="1297" y="1613"/>
                </a:lnTo>
                <a:lnTo>
                  <a:pt x="1297" y="1613"/>
                </a:lnTo>
                <a:lnTo>
                  <a:pt x="1298" y="1613"/>
                </a:lnTo>
                <a:cubicBezTo>
                  <a:pt x="1301" y="1612"/>
                  <a:pt x="1306" y="1615"/>
                  <a:pt x="1307" y="1616"/>
                </a:cubicBezTo>
                <a:cubicBezTo>
                  <a:pt x="1313" y="1617"/>
                  <a:pt x="1316" y="1629"/>
                  <a:pt x="1316" y="1632"/>
                </a:cubicBezTo>
                <a:lnTo>
                  <a:pt x="1316" y="1632"/>
                </a:lnTo>
                <a:lnTo>
                  <a:pt x="1316" y="1633"/>
                </a:lnTo>
                <a:lnTo>
                  <a:pt x="1316" y="1633"/>
                </a:lnTo>
                <a:lnTo>
                  <a:pt x="1316" y="1633"/>
                </a:lnTo>
                <a:lnTo>
                  <a:pt x="1316" y="1634"/>
                </a:lnTo>
                <a:cubicBezTo>
                  <a:pt x="1316" y="1638"/>
                  <a:pt x="1314" y="1643"/>
                  <a:pt x="1313" y="1643"/>
                </a:cubicBezTo>
                <a:cubicBezTo>
                  <a:pt x="1311" y="1649"/>
                  <a:pt x="1300" y="1653"/>
                  <a:pt x="1297" y="1652"/>
                </a:cubicBezTo>
                <a:lnTo>
                  <a:pt x="1296" y="1652"/>
                </a:lnTo>
                <a:lnTo>
                  <a:pt x="1296" y="1652"/>
                </a:lnTo>
                <a:lnTo>
                  <a:pt x="1295" y="1652"/>
                </a:lnTo>
                <a:lnTo>
                  <a:pt x="1294" y="1652"/>
                </a:lnTo>
                <a:cubicBezTo>
                  <a:pt x="1291" y="1653"/>
                  <a:pt x="1286" y="1650"/>
                  <a:pt x="1285" y="1649"/>
                </a:cubicBezTo>
                <a:cubicBezTo>
                  <a:pt x="1280" y="1647"/>
                  <a:pt x="1276" y="1637"/>
                  <a:pt x="1276" y="1634"/>
                </a:cubicBezTo>
                <a:lnTo>
                  <a:pt x="1276" y="1633"/>
                </a:lnTo>
                <a:lnTo>
                  <a:pt x="1276" y="1633"/>
                </a:lnTo>
                <a:lnTo>
                  <a:pt x="1276" y="1633"/>
                </a:lnTo>
                <a:close/>
                <a:moveTo>
                  <a:pt x="1561" y="1638"/>
                </a:moveTo>
                <a:lnTo>
                  <a:pt x="1562" y="1639"/>
                </a:lnTo>
                <a:lnTo>
                  <a:pt x="1561" y="1640"/>
                </a:lnTo>
                <a:cubicBezTo>
                  <a:pt x="1561" y="1643"/>
                  <a:pt x="1556" y="1651"/>
                  <a:pt x="1556" y="1651"/>
                </a:cubicBezTo>
                <a:lnTo>
                  <a:pt x="1555" y="1652"/>
                </a:lnTo>
                <a:lnTo>
                  <a:pt x="1555" y="1653"/>
                </a:lnTo>
                <a:cubicBezTo>
                  <a:pt x="1553" y="1657"/>
                  <a:pt x="1546" y="1663"/>
                  <a:pt x="1546" y="1663"/>
                </a:cubicBezTo>
                <a:lnTo>
                  <a:pt x="1546" y="1663"/>
                </a:lnTo>
                <a:lnTo>
                  <a:pt x="1519" y="1706"/>
                </a:lnTo>
                <a:lnTo>
                  <a:pt x="1496" y="1692"/>
                </a:lnTo>
                <a:lnTo>
                  <a:pt x="1508" y="1673"/>
                </a:lnTo>
                <a:cubicBezTo>
                  <a:pt x="1503" y="1672"/>
                  <a:pt x="1495" y="1669"/>
                  <a:pt x="1490" y="1665"/>
                </a:cubicBezTo>
                <a:cubicBezTo>
                  <a:pt x="1477" y="1660"/>
                  <a:pt x="1471" y="1640"/>
                  <a:pt x="1471" y="1630"/>
                </a:cubicBezTo>
                <a:lnTo>
                  <a:pt x="1471" y="1629"/>
                </a:lnTo>
                <a:lnTo>
                  <a:pt x="1471" y="1629"/>
                </a:lnTo>
                <a:lnTo>
                  <a:pt x="1471" y="1628"/>
                </a:lnTo>
                <a:lnTo>
                  <a:pt x="1471" y="1628"/>
                </a:lnTo>
                <a:cubicBezTo>
                  <a:pt x="1471" y="1621"/>
                  <a:pt x="1475" y="1612"/>
                  <a:pt x="1476" y="1610"/>
                </a:cubicBezTo>
                <a:lnTo>
                  <a:pt x="1479" y="1605"/>
                </a:lnTo>
                <a:cubicBezTo>
                  <a:pt x="1485" y="1593"/>
                  <a:pt x="1506" y="1587"/>
                  <a:pt x="1516" y="1587"/>
                </a:cubicBezTo>
                <a:lnTo>
                  <a:pt x="1517" y="1587"/>
                </a:lnTo>
                <a:lnTo>
                  <a:pt x="1518" y="1587"/>
                </a:lnTo>
                <a:lnTo>
                  <a:pt x="1518" y="1587"/>
                </a:lnTo>
                <a:lnTo>
                  <a:pt x="1519" y="1587"/>
                </a:lnTo>
                <a:lnTo>
                  <a:pt x="1519" y="1587"/>
                </a:lnTo>
                <a:cubicBezTo>
                  <a:pt x="1527" y="1587"/>
                  <a:pt x="1537" y="1591"/>
                  <a:pt x="1539" y="1593"/>
                </a:cubicBezTo>
                <a:lnTo>
                  <a:pt x="1544" y="1595"/>
                </a:lnTo>
                <a:cubicBezTo>
                  <a:pt x="1555" y="1601"/>
                  <a:pt x="1562" y="1622"/>
                  <a:pt x="1562" y="1630"/>
                </a:cubicBezTo>
                <a:lnTo>
                  <a:pt x="1562" y="1632"/>
                </a:lnTo>
                <a:lnTo>
                  <a:pt x="1562" y="1632"/>
                </a:lnTo>
                <a:cubicBezTo>
                  <a:pt x="1562" y="1635"/>
                  <a:pt x="1561" y="1639"/>
                  <a:pt x="1561" y="1638"/>
                </a:cubicBezTo>
                <a:close/>
                <a:moveTo>
                  <a:pt x="1496" y="1630"/>
                </a:moveTo>
                <a:lnTo>
                  <a:pt x="1496" y="1629"/>
                </a:lnTo>
                <a:lnTo>
                  <a:pt x="1495" y="1628"/>
                </a:lnTo>
                <a:cubicBezTo>
                  <a:pt x="1495" y="1625"/>
                  <a:pt x="1499" y="1619"/>
                  <a:pt x="1499" y="1619"/>
                </a:cubicBezTo>
                <a:cubicBezTo>
                  <a:pt x="1501" y="1613"/>
                  <a:pt x="1511" y="1609"/>
                  <a:pt x="1515" y="1609"/>
                </a:cubicBezTo>
                <a:lnTo>
                  <a:pt x="1515" y="1609"/>
                </a:lnTo>
                <a:lnTo>
                  <a:pt x="1516" y="1609"/>
                </a:lnTo>
                <a:lnTo>
                  <a:pt x="1516" y="1609"/>
                </a:lnTo>
                <a:lnTo>
                  <a:pt x="1517" y="1609"/>
                </a:lnTo>
                <a:cubicBezTo>
                  <a:pt x="1521" y="1609"/>
                  <a:pt x="1526" y="1612"/>
                  <a:pt x="1526" y="1613"/>
                </a:cubicBezTo>
                <a:cubicBezTo>
                  <a:pt x="1532" y="1615"/>
                  <a:pt x="1536" y="1626"/>
                  <a:pt x="1536" y="1630"/>
                </a:cubicBezTo>
                <a:lnTo>
                  <a:pt x="1535" y="1630"/>
                </a:lnTo>
                <a:lnTo>
                  <a:pt x="1535" y="1631"/>
                </a:lnTo>
                <a:lnTo>
                  <a:pt x="1535" y="1631"/>
                </a:lnTo>
                <a:cubicBezTo>
                  <a:pt x="1536" y="1635"/>
                  <a:pt x="1533" y="1640"/>
                  <a:pt x="1533" y="1640"/>
                </a:cubicBezTo>
                <a:cubicBezTo>
                  <a:pt x="1530" y="1646"/>
                  <a:pt x="1520" y="1649"/>
                  <a:pt x="1516" y="1649"/>
                </a:cubicBezTo>
                <a:lnTo>
                  <a:pt x="1515" y="1649"/>
                </a:lnTo>
                <a:lnTo>
                  <a:pt x="1515" y="1649"/>
                </a:lnTo>
                <a:lnTo>
                  <a:pt x="1514" y="1649"/>
                </a:lnTo>
                <a:lnTo>
                  <a:pt x="1514" y="1649"/>
                </a:lnTo>
                <a:cubicBezTo>
                  <a:pt x="1510" y="1649"/>
                  <a:pt x="1505" y="1647"/>
                  <a:pt x="1505" y="1647"/>
                </a:cubicBezTo>
                <a:cubicBezTo>
                  <a:pt x="1499" y="1644"/>
                  <a:pt x="1495" y="1633"/>
                  <a:pt x="1496" y="1631"/>
                </a:cubicBezTo>
                <a:lnTo>
                  <a:pt x="1496" y="1630"/>
                </a:lnTo>
                <a:lnTo>
                  <a:pt x="1496" y="1630"/>
                </a:lnTo>
                <a:close/>
                <a:moveTo>
                  <a:pt x="1075" y="1220"/>
                </a:moveTo>
                <a:lnTo>
                  <a:pt x="1203" y="1186"/>
                </a:lnTo>
                <a:lnTo>
                  <a:pt x="1290" y="1295"/>
                </a:lnTo>
                <a:lnTo>
                  <a:pt x="1331" y="1303"/>
                </a:lnTo>
                <a:lnTo>
                  <a:pt x="1335" y="1269"/>
                </a:lnTo>
                <a:lnTo>
                  <a:pt x="1252" y="1145"/>
                </a:lnTo>
                <a:lnTo>
                  <a:pt x="1346" y="1040"/>
                </a:lnTo>
                <a:lnTo>
                  <a:pt x="1444" y="1149"/>
                </a:lnTo>
                <a:lnTo>
                  <a:pt x="1369" y="1265"/>
                </a:lnTo>
                <a:lnTo>
                  <a:pt x="1372" y="1307"/>
                </a:lnTo>
                <a:lnTo>
                  <a:pt x="1403" y="1299"/>
                </a:lnTo>
                <a:lnTo>
                  <a:pt x="1504" y="1179"/>
                </a:lnTo>
                <a:lnTo>
                  <a:pt x="1643" y="1213"/>
                </a:lnTo>
                <a:lnTo>
                  <a:pt x="1579" y="1310"/>
                </a:lnTo>
                <a:lnTo>
                  <a:pt x="1372" y="1329"/>
                </a:lnTo>
                <a:lnTo>
                  <a:pt x="1372" y="1382"/>
                </a:lnTo>
                <a:lnTo>
                  <a:pt x="1339" y="1382"/>
                </a:lnTo>
                <a:lnTo>
                  <a:pt x="1335" y="1378"/>
                </a:lnTo>
                <a:lnTo>
                  <a:pt x="1331" y="1333"/>
                </a:lnTo>
                <a:lnTo>
                  <a:pt x="1128" y="1318"/>
                </a:lnTo>
                <a:lnTo>
                  <a:pt x="1075" y="1220"/>
                </a:lnTo>
                <a:close/>
                <a:moveTo>
                  <a:pt x="1" y="1360"/>
                </a:moveTo>
                <a:lnTo>
                  <a:pt x="1" y="1324"/>
                </a:lnTo>
                <a:lnTo>
                  <a:pt x="0" y="1288"/>
                </a:lnTo>
                <a:cubicBezTo>
                  <a:pt x="-16" y="559"/>
                  <a:pt x="777" y="-16"/>
                  <a:pt x="1299" y="1"/>
                </a:cubicBezTo>
                <a:lnTo>
                  <a:pt x="1327" y="1"/>
                </a:lnTo>
                <a:lnTo>
                  <a:pt x="1360" y="1"/>
                </a:lnTo>
                <a:lnTo>
                  <a:pt x="1396" y="1"/>
                </a:lnTo>
                <a:lnTo>
                  <a:pt x="1432" y="0"/>
                </a:lnTo>
                <a:cubicBezTo>
                  <a:pt x="2161" y="-16"/>
                  <a:pt x="2736" y="777"/>
                  <a:pt x="2719" y="1299"/>
                </a:cubicBezTo>
                <a:lnTo>
                  <a:pt x="2719" y="1327"/>
                </a:lnTo>
                <a:lnTo>
                  <a:pt x="2718" y="1360"/>
                </a:lnTo>
                <a:lnTo>
                  <a:pt x="2719" y="1396"/>
                </a:lnTo>
                <a:lnTo>
                  <a:pt x="2720" y="1432"/>
                </a:lnTo>
                <a:cubicBezTo>
                  <a:pt x="2736" y="2161"/>
                  <a:pt x="1943" y="2736"/>
                  <a:pt x="1421" y="2719"/>
                </a:cubicBezTo>
                <a:lnTo>
                  <a:pt x="1393" y="2719"/>
                </a:lnTo>
                <a:lnTo>
                  <a:pt x="1360" y="2718"/>
                </a:lnTo>
                <a:lnTo>
                  <a:pt x="1324" y="2719"/>
                </a:lnTo>
                <a:lnTo>
                  <a:pt x="1288" y="2720"/>
                </a:lnTo>
                <a:cubicBezTo>
                  <a:pt x="559" y="2736"/>
                  <a:pt x="-16" y="1943"/>
                  <a:pt x="1" y="1421"/>
                </a:cubicBezTo>
                <a:lnTo>
                  <a:pt x="1" y="1393"/>
                </a:lnTo>
                <a:lnTo>
                  <a:pt x="1" y="1360"/>
                </a:lnTo>
                <a:close/>
                <a:moveTo>
                  <a:pt x="91" y="1360"/>
                </a:moveTo>
                <a:lnTo>
                  <a:pt x="91" y="1394"/>
                </a:lnTo>
                <a:lnTo>
                  <a:pt x="90" y="1427"/>
                </a:lnTo>
                <a:cubicBezTo>
                  <a:pt x="75" y="2108"/>
                  <a:pt x="815" y="2645"/>
                  <a:pt x="1303" y="2629"/>
                </a:cubicBezTo>
                <a:lnTo>
                  <a:pt x="1330" y="2629"/>
                </a:lnTo>
                <a:lnTo>
                  <a:pt x="1360" y="2629"/>
                </a:lnTo>
                <a:lnTo>
                  <a:pt x="1394" y="2629"/>
                </a:lnTo>
                <a:lnTo>
                  <a:pt x="1427" y="2630"/>
                </a:lnTo>
                <a:cubicBezTo>
                  <a:pt x="2108" y="2645"/>
                  <a:pt x="2645" y="1904"/>
                  <a:pt x="2629" y="1417"/>
                </a:cubicBezTo>
                <a:lnTo>
                  <a:pt x="2629" y="1390"/>
                </a:lnTo>
                <a:lnTo>
                  <a:pt x="2629" y="1360"/>
                </a:lnTo>
                <a:lnTo>
                  <a:pt x="2629" y="1326"/>
                </a:lnTo>
                <a:lnTo>
                  <a:pt x="2630" y="1293"/>
                </a:lnTo>
                <a:cubicBezTo>
                  <a:pt x="2645" y="612"/>
                  <a:pt x="1904" y="75"/>
                  <a:pt x="1417" y="91"/>
                </a:cubicBezTo>
                <a:lnTo>
                  <a:pt x="1390" y="91"/>
                </a:lnTo>
                <a:lnTo>
                  <a:pt x="1360" y="91"/>
                </a:lnTo>
                <a:lnTo>
                  <a:pt x="1326" y="91"/>
                </a:lnTo>
                <a:lnTo>
                  <a:pt x="1293" y="90"/>
                </a:lnTo>
                <a:cubicBezTo>
                  <a:pt x="612" y="75"/>
                  <a:pt x="75" y="815"/>
                  <a:pt x="91" y="1303"/>
                </a:cubicBezTo>
                <a:lnTo>
                  <a:pt x="91" y="1330"/>
                </a:lnTo>
                <a:lnTo>
                  <a:pt x="91" y="1360"/>
                </a:lnTo>
                <a:close/>
                <a:moveTo>
                  <a:pt x="1451" y="1894"/>
                </a:moveTo>
                <a:lnTo>
                  <a:pt x="1451" y="2008"/>
                </a:lnTo>
                <a:cubicBezTo>
                  <a:pt x="1672" y="2013"/>
                  <a:pt x="1926" y="1723"/>
                  <a:pt x="1962" y="1592"/>
                </a:cubicBezTo>
                <a:lnTo>
                  <a:pt x="2127" y="1592"/>
                </a:lnTo>
                <a:cubicBezTo>
                  <a:pt x="2078" y="1892"/>
                  <a:pt x="1643" y="2172"/>
                  <a:pt x="1458" y="2166"/>
                </a:cubicBezTo>
                <a:lnTo>
                  <a:pt x="1448" y="2166"/>
                </a:lnTo>
                <a:lnTo>
                  <a:pt x="1436" y="2166"/>
                </a:lnTo>
                <a:cubicBezTo>
                  <a:pt x="1435" y="2169"/>
                  <a:pt x="1424" y="2171"/>
                  <a:pt x="1422" y="2171"/>
                </a:cubicBezTo>
                <a:lnTo>
                  <a:pt x="1422" y="2171"/>
                </a:lnTo>
                <a:lnTo>
                  <a:pt x="1421" y="2171"/>
                </a:lnTo>
                <a:lnTo>
                  <a:pt x="1421" y="2171"/>
                </a:lnTo>
                <a:lnTo>
                  <a:pt x="1300" y="2171"/>
                </a:lnTo>
                <a:lnTo>
                  <a:pt x="1300" y="2171"/>
                </a:lnTo>
                <a:lnTo>
                  <a:pt x="1299" y="2171"/>
                </a:lnTo>
                <a:cubicBezTo>
                  <a:pt x="1295" y="2171"/>
                  <a:pt x="1288" y="2169"/>
                  <a:pt x="1289" y="2169"/>
                </a:cubicBezTo>
                <a:lnTo>
                  <a:pt x="1288" y="2168"/>
                </a:lnTo>
                <a:lnTo>
                  <a:pt x="1274" y="2169"/>
                </a:lnTo>
                <a:lnTo>
                  <a:pt x="1259" y="2169"/>
                </a:lnTo>
                <a:cubicBezTo>
                  <a:pt x="944" y="2179"/>
                  <a:pt x="602" y="1770"/>
                  <a:pt x="574" y="1592"/>
                </a:cubicBezTo>
                <a:lnTo>
                  <a:pt x="738" y="1592"/>
                </a:lnTo>
                <a:cubicBezTo>
                  <a:pt x="796" y="1813"/>
                  <a:pt x="1131" y="2017"/>
                  <a:pt x="1256" y="2011"/>
                </a:cubicBezTo>
                <a:lnTo>
                  <a:pt x="1262" y="2010"/>
                </a:lnTo>
                <a:lnTo>
                  <a:pt x="1270" y="2010"/>
                </a:lnTo>
                <a:lnTo>
                  <a:pt x="1270" y="1898"/>
                </a:lnTo>
                <a:cubicBezTo>
                  <a:pt x="1094" y="1903"/>
                  <a:pt x="890" y="1680"/>
                  <a:pt x="860" y="1592"/>
                </a:cubicBezTo>
                <a:lnTo>
                  <a:pt x="1018" y="1592"/>
                </a:lnTo>
                <a:cubicBezTo>
                  <a:pt x="1070" y="1688"/>
                  <a:pt x="1248" y="1769"/>
                  <a:pt x="1321" y="1766"/>
                </a:cubicBezTo>
                <a:lnTo>
                  <a:pt x="1325" y="1766"/>
                </a:lnTo>
                <a:lnTo>
                  <a:pt x="1329" y="1766"/>
                </a:lnTo>
                <a:lnTo>
                  <a:pt x="1334" y="1766"/>
                </a:lnTo>
                <a:lnTo>
                  <a:pt x="1339" y="1766"/>
                </a:lnTo>
                <a:lnTo>
                  <a:pt x="1349" y="1765"/>
                </a:lnTo>
                <a:lnTo>
                  <a:pt x="1359" y="1766"/>
                </a:lnTo>
                <a:lnTo>
                  <a:pt x="1366" y="1766"/>
                </a:lnTo>
                <a:lnTo>
                  <a:pt x="1372" y="1766"/>
                </a:lnTo>
                <a:lnTo>
                  <a:pt x="1379" y="1766"/>
                </a:lnTo>
                <a:lnTo>
                  <a:pt x="1385" y="1766"/>
                </a:lnTo>
                <a:cubicBezTo>
                  <a:pt x="1512" y="1767"/>
                  <a:pt x="1655" y="1639"/>
                  <a:pt x="1678" y="1592"/>
                </a:cubicBezTo>
                <a:lnTo>
                  <a:pt x="1839" y="1592"/>
                </a:lnTo>
                <a:cubicBezTo>
                  <a:pt x="1773" y="1761"/>
                  <a:pt x="1539" y="1892"/>
                  <a:pt x="1451" y="1894"/>
                </a:cubicBezTo>
                <a:close/>
                <a:moveTo>
                  <a:pt x="2002" y="1321"/>
                </a:moveTo>
                <a:lnTo>
                  <a:pt x="2002" y="1306"/>
                </a:lnTo>
                <a:lnTo>
                  <a:pt x="2002" y="1292"/>
                </a:lnTo>
                <a:cubicBezTo>
                  <a:pt x="2003" y="991"/>
                  <a:pt x="1613" y="711"/>
                  <a:pt x="1443" y="716"/>
                </a:cubicBezTo>
                <a:lnTo>
                  <a:pt x="1435" y="717"/>
                </a:lnTo>
                <a:lnTo>
                  <a:pt x="1424" y="717"/>
                </a:lnTo>
                <a:lnTo>
                  <a:pt x="1424" y="829"/>
                </a:lnTo>
                <a:cubicBezTo>
                  <a:pt x="1677" y="824"/>
                  <a:pt x="1892" y="1167"/>
                  <a:pt x="1887" y="1305"/>
                </a:cubicBezTo>
                <a:lnTo>
                  <a:pt x="1887" y="1312"/>
                </a:lnTo>
                <a:lnTo>
                  <a:pt x="1887" y="1321"/>
                </a:lnTo>
                <a:lnTo>
                  <a:pt x="1749" y="1321"/>
                </a:lnTo>
                <a:cubicBezTo>
                  <a:pt x="1751" y="1117"/>
                  <a:pt x="1497" y="957"/>
                  <a:pt x="1380" y="961"/>
                </a:cubicBezTo>
                <a:lnTo>
                  <a:pt x="1373" y="962"/>
                </a:lnTo>
                <a:lnTo>
                  <a:pt x="1366" y="962"/>
                </a:lnTo>
                <a:lnTo>
                  <a:pt x="1358" y="962"/>
                </a:lnTo>
                <a:lnTo>
                  <a:pt x="1349" y="962"/>
                </a:lnTo>
                <a:lnTo>
                  <a:pt x="1338" y="962"/>
                </a:lnTo>
                <a:lnTo>
                  <a:pt x="1328" y="961"/>
                </a:lnTo>
                <a:lnTo>
                  <a:pt x="1318" y="961"/>
                </a:lnTo>
                <a:lnTo>
                  <a:pt x="1309" y="961"/>
                </a:lnTo>
                <a:cubicBezTo>
                  <a:pt x="1103" y="961"/>
                  <a:pt x="942" y="1218"/>
                  <a:pt x="949" y="1321"/>
                </a:cubicBezTo>
                <a:lnTo>
                  <a:pt x="810" y="1321"/>
                </a:lnTo>
                <a:lnTo>
                  <a:pt x="810" y="1309"/>
                </a:lnTo>
                <a:cubicBezTo>
                  <a:pt x="807" y="1060"/>
                  <a:pt x="1125" y="829"/>
                  <a:pt x="1243" y="834"/>
                </a:cubicBezTo>
                <a:lnTo>
                  <a:pt x="1243" y="722"/>
                </a:lnTo>
                <a:cubicBezTo>
                  <a:pt x="948" y="725"/>
                  <a:pt x="695" y="1125"/>
                  <a:pt x="700" y="1301"/>
                </a:cubicBezTo>
                <a:lnTo>
                  <a:pt x="700" y="1310"/>
                </a:lnTo>
                <a:lnTo>
                  <a:pt x="700" y="1321"/>
                </a:lnTo>
                <a:lnTo>
                  <a:pt x="545" y="1321"/>
                </a:lnTo>
                <a:lnTo>
                  <a:pt x="544" y="1302"/>
                </a:lnTo>
                <a:cubicBezTo>
                  <a:pt x="530" y="897"/>
                  <a:pt x="1034" y="550"/>
                  <a:pt x="1243" y="565"/>
                </a:cubicBezTo>
                <a:lnTo>
                  <a:pt x="1243" y="534"/>
                </a:lnTo>
                <a:lnTo>
                  <a:pt x="1243" y="533"/>
                </a:lnTo>
                <a:lnTo>
                  <a:pt x="1243" y="532"/>
                </a:lnTo>
                <a:lnTo>
                  <a:pt x="1243" y="531"/>
                </a:lnTo>
                <a:cubicBezTo>
                  <a:pt x="1242" y="516"/>
                  <a:pt x="1261" y="503"/>
                  <a:pt x="1270" y="503"/>
                </a:cubicBezTo>
                <a:lnTo>
                  <a:pt x="1272" y="503"/>
                </a:lnTo>
                <a:lnTo>
                  <a:pt x="1272" y="503"/>
                </a:lnTo>
                <a:lnTo>
                  <a:pt x="1273" y="503"/>
                </a:lnTo>
                <a:lnTo>
                  <a:pt x="1394" y="503"/>
                </a:lnTo>
                <a:lnTo>
                  <a:pt x="1394" y="503"/>
                </a:lnTo>
                <a:lnTo>
                  <a:pt x="1395" y="503"/>
                </a:lnTo>
                <a:lnTo>
                  <a:pt x="1396" y="503"/>
                </a:lnTo>
                <a:cubicBezTo>
                  <a:pt x="1412" y="503"/>
                  <a:pt x="1424" y="522"/>
                  <a:pt x="1424" y="531"/>
                </a:cubicBezTo>
                <a:lnTo>
                  <a:pt x="1424" y="533"/>
                </a:lnTo>
                <a:lnTo>
                  <a:pt x="1424" y="533"/>
                </a:lnTo>
                <a:lnTo>
                  <a:pt x="1424" y="534"/>
                </a:lnTo>
                <a:lnTo>
                  <a:pt x="1424" y="560"/>
                </a:lnTo>
                <a:lnTo>
                  <a:pt x="1443" y="560"/>
                </a:lnTo>
                <a:cubicBezTo>
                  <a:pt x="1828" y="549"/>
                  <a:pt x="2163" y="1058"/>
                  <a:pt x="2157" y="1280"/>
                </a:cubicBezTo>
                <a:lnTo>
                  <a:pt x="2157" y="1292"/>
                </a:lnTo>
                <a:lnTo>
                  <a:pt x="2157" y="1305"/>
                </a:lnTo>
                <a:lnTo>
                  <a:pt x="2157" y="1321"/>
                </a:lnTo>
                <a:lnTo>
                  <a:pt x="2002" y="1321"/>
                </a:lnTo>
                <a:close/>
                <a:moveTo>
                  <a:pt x="2174" y="1382"/>
                </a:moveTo>
                <a:cubicBezTo>
                  <a:pt x="2174" y="1433"/>
                  <a:pt x="2162" y="1510"/>
                  <a:pt x="2155" y="1538"/>
                </a:cubicBezTo>
                <a:lnTo>
                  <a:pt x="1419" y="1538"/>
                </a:lnTo>
                <a:lnTo>
                  <a:pt x="1360" y="1600"/>
                </a:lnTo>
                <a:lnTo>
                  <a:pt x="1301" y="1538"/>
                </a:lnTo>
                <a:lnTo>
                  <a:pt x="548" y="1538"/>
                </a:lnTo>
                <a:cubicBezTo>
                  <a:pt x="535" y="1491"/>
                  <a:pt x="528" y="1412"/>
                  <a:pt x="528" y="1382"/>
                </a:cubicBezTo>
                <a:lnTo>
                  <a:pt x="1291" y="1382"/>
                </a:lnTo>
                <a:lnTo>
                  <a:pt x="1360" y="1455"/>
                </a:lnTo>
                <a:lnTo>
                  <a:pt x="1429" y="1382"/>
                </a:lnTo>
                <a:lnTo>
                  <a:pt x="2174" y="1382"/>
                </a:lnTo>
                <a:close/>
                <a:moveTo>
                  <a:pt x="3943" y="301"/>
                </a:moveTo>
                <a:lnTo>
                  <a:pt x="4015" y="325"/>
                </a:lnTo>
                <a:lnTo>
                  <a:pt x="4123" y="388"/>
                </a:lnTo>
                <a:lnTo>
                  <a:pt x="4208" y="491"/>
                </a:lnTo>
                <a:cubicBezTo>
                  <a:pt x="4156" y="597"/>
                  <a:pt x="4135" y="700"/>
                  <a:pt x="4146" y="801"/>
                </a:cubicBezTo>
                <a:lnTo>
                  <a:pt x="4151" y="803"/>
                </a:lnTo>
                <a:cubicBezTo>
                  <a:pt x="4190" y="798"/>
                  <a:pt x="4230" y="780"/>
                  <a:pt x="4270" y="750"/>
                </a:cubicBezTo>
                <a:cubicBezTo>
                  <a:pt x="4326" y="743"/>
                  <a:pt x="4382" y="729"/>
                  <a:pt x="4439" y="707"/>
                </a:cubicBezTo>
                <a:cubicBezTo>
                  <a:pt x="4479" y="713"/>
                  <a:pt x="4520" y="708"/>
                  <a:pt x="4561" y="691"/>
                </a:cubicBezTo>
                <a:lnTo>
                  <a:pt x="4640" y="770"/>
                </a:lnTo>
                <a:lnTo>
                  <a:pt x="4605" y="848"/>
                </a:lnTo>
                <a:lnTo>
                  <a:pt x="4540" y="853"/>
                </a:lnTo>
                <a:cubicBezTo>
                  <a:pt x="4498" y="837"/>
                  <a:pt x="4466" y="824"/>
                  <a:pt x="4443" y="813"/>
                </a:cubicBezTo>
                <a:cubicBezTo>
                  <a:pt x="4337" y="833"/>
                  <a:pt x="4240" y="865"/>
                  <a:pt x="4151" y="909"/>
                </a:cubicBezTo>
                <a:cubicBezTo>
                  <a:pt x="4134" y="991"/>
                  <a:pt x="4119" y="1076"/>
                  <a:pt x="4106" y="1167"/>
                </a:cubicBezTo>
                <a:lnTo>
                  <a:pt x="4033" y="1339"/>
                </a:lnTo>
                <a:cubicBezTo>
                  <a:pt x="3954" y="1448"/>
                  <a:pt x="3867" y="1550"/>
                  <a:pt x="3771" y="1645"/>
                </a:cubicBezTo>
                <a:cubicBezTo>
                  <a:pt x="3720" y="1680"/>
                  <a:pt x="3669" y="1706"/>
                  <a:pt x="3617" y="1722"/>
                </a:cubicBezTo>
                <a:cubicBezTo>
                  <a:pt x="3547" y="1749"/>
                  <a:pt x="3485" y="1740"/>
                  <a:pt x="3433" y="1696"/>
                </a:cubicBezTo>
                <a:cubicBezTo>
                  <a:pt x="3420" y="1676"/>
                  <a:pt x="3426" y="1655"/>
                  <a:pt x="3452" y="1634"/>
                </a:cubicBezTo>
                <a:cubicBezTo>
                  <a:pt x="3481" y="1651"/>
                  <a:pt x="3512" y="1656"/>
                  <a:pt x="3545" y="1650"/>
                </a:cubicBezTo>
                <a:cubicBezTo>
                  <a:pt x="3596" y="1635"/>
                  <a:pt x="3643" y="1610"/>
                  <a:pt x="3687" y="1575"/>
                </a:cubicBezTo>
                <a:cubicBezTo>
                  <a:pt x="3756" y="1506"/>
                  <a:pt x="3821" y="1436"/>
                  <a:pt x="3883" y="1364"/>
                </a:cubicBezTo>
                <a:lnTo>
                  <a:pt x="3969" y="1197"/>
                </a:lnTo>
                <a:cubicBezTo>
                  <a:pt x="4000" y="1112"/>
                  <a:pt x="4013" y="1031"/>
                  <a:pt x="4007" y="954"/>
                </a:cubicBezTo>
                <a:cubicBezTo>
                  <a:pt x="3931" y="993"/>
                  <a:pt x="3852" y="1038"/>
                  <a:pt x="3771" y="1090"/>
                </a:cubicBezTo>
                <a:cubicBezTo>
                  <a:pt x="3703" y="1117"/>
                  <a:pt x="3635" y="1128"/>
                  <a:pt x="3564" y="1121"/>
                </a:cubicBezTo>
                <a:cubicBezTo>
                  <a:pt x="3521" y="1098"/>
                  <a:pt x="3504" y="1057"/>
                  <a:pt x="3512" y="997"/>
                </a:cubicBezTo>
                <a:cubicBezTo>
                  <a:pt x="3538" y="999"/>
                  <a:pt x="3569" y="990"/>
                  <a:pt x="3604" y="969"/>
                </a:cubicBezTo>
                <a:cubicBezTo>
                  <a:pt x="3602" y="999"/>
                  <a:pt x="3604" y="1016"/>
                  <a:pt x="3612" y="1022"/>
                </a:cubicBezTo>
                <a:cubicBezTo>
                  <a:pt x="3650" y="1028"/>
                  <a:pt x="3688" y="1019"/>
                  <a:pt x="3728" y="997"/>
                </a:cubicBezTo>
                <a:lnTo>
                  <a:pt x="3754" y="970"/>
                </a:lnTo>
                <a:lnTo>
                  <a:pt x="3778" y="970"/>
                </a:lnTo>
                <a:lnTo>
                  <a:pt x="4021" y="856"/>
                </a:lnTo>
                <a:cubicBezTo>
                  <a:pt x="4021" y="742"/>
                  <a:pt x="4033" y="626"/>
                  <a:pt x="4056" y="508"/>
                </a:cubicBezTo>
                <a:cubicBezTo>
                  <a:pt x="4043" y="491"/>
                  <a:pt x="4027" y="473"/>
                  <a:pt x="4009" y="455"/>
                </a:cubicBezTo>
                <a:lnTo>
                  <a:pt x="3947" y="426"/>
                </a:lnTo>
                <a:lnTo>
                  <a:pt x="3890" y="361"/>
                </a:lnTo>
                <a:lnTo>
                  <a:pt x="3920" y="291"/>
                </a:lnTo>
                <a:lnTo>
                  <a:pt x="3943" y="301"/>
                </a:lnTo>
                <a:close/>
                <a:moveTo>
                  <a:pt x="4137" y="1274"/>
                </a:moveTo>
                <a:cubicBezTo>
                  <a:pt x="4203" y="1274"/>
                  <a:pt x="4271" y="1291"/>
                  <a:pt x="4341" y="1326"/>
                </a:cubicBezTo>
                <a:cubicBezTo>
                  <a:pt x="4453" y="1379"/>
                  <a:pt x="4558" y="1450"/>
                  <a:pt x="4654" y="1540"/>
                </a:cubicBezTo>
                <a:lnTo>
                  <a:pt x="4712" y="1609"/>
                </a:lnTo>
                <a:lnTo>
                  <a:pt x="4724" y="1655"/>
                </a:lnTo>
                <a:lnTo>
                  <a:pt x="4654" y="1713"/>
                </a:lnTo>
                <a:cubicBezTo>
                  <a:pt x="4581" y="1699"/>
                  <a:pt x="4514" y="1668"/>
                  <a:pt x="4455" y="1619"/>
                </a:cubicBezTo>
                <a:lnTo>
                  <a:pt x="4468" y="1555"/>
                </a:lnTo>
                <a:lnTo>
                  <a:pt x="4508" y="1550"/>
                </a:lnTo>
                <a:lnTo>
                  <a:pt x="4508" y="1558"/>
                </a:lnTo>
                <a:lnTo>
                  <a:pt x="4461" y="1519"/>
                </a:lnTo>
                <a:cubicBezTo>
                  <a:pt x="4387" y="1472"/>
                  <a:pt x="4313" y="1428"/>
                  <a:pt x="4238" y="1387"/>
                </a:cubicBezTo>
                <a:cubicBezTo>
                  <a:pt x="4196" y="1381"/>
                  <a:pt x="4150" y="1369"/>
                  <a:pt x="4101" y="1350"/>
                </a:cubicBezTo>
                <a:lnTo>
                  <a:pt x="4086" y="1308"/>
                </a:lnTo>
                <a:lnTo>
                  <a:pt x="4137" y="1274"/>
                </a:lnTo>
                <a:close/>
                <a:moveTo>
                  <a:pt x="5821" y="307"/>
                </a:moveTo>
                <a:cubicBezTo>
                  <a:pt x="5830" y="392"/>
                  <a:pt x="5840" y="467"/>
                  <a:pt x="5851" y="532"/>
                </a:cubicBezTo>
                <a:lnTo>
                  <a:pt x="5962" y="471"/>
                </a:lnTo>
                <a:lnTo>
                  <a:pt x="5979" y="449"/>
                </a:lnTo>
                <a:cubicBezTo>
                  <a:pt x="6021" y="439"/>
                  <a:pt x="6063" y="445"/>
                  <a:pt x="6104" y="466"/>
                </a:cubicBezTo>
                <a:lnTo>
                  <a:pt x="6116" y="507"/>
                </a:lnTo>
                <a:lnTo>
                  <a:pt x="6062" y="546"/>
                </a:lnTo>
                <a:lnTo>
                  <a:pt x="5934" y="565"/>
                </a:lnTo>
                <a:lnTo>
                  <a:pt x="5914" y="592"/>
                </a:lnTo>
                <a:lnTo>
                  <a:pt x="5838" y="622"/>
                </a:lnTo>
                <a:cubicBezTo>
                  <a:pt x="5809" y="732"/>
                  <a:pt x="5773" y="839"/>
                  <a:pt x="5730" y="940"/>
                </a:cubicBezTo>
                <a:lnTo>
                  <a:pt x="5730" y="942"/>
                </a:lnTo>
                <a:cubicBezTo>
                  <a:pt x="5763" y="924"/>
                  <a:pt x="5801" y="902"/>
                  <a:pt x="5843" y="876"/>
                </a:cubicBezTo>
                <a:lnTo>
                  <a:pt x="5853" y="734"/>
                </a:lnTo>
                <a:lnTo>
                  <a:pt x="5881" y="706"/>
                </a:lnTo>
                <a:cubicBezTo>
                  <a:pt x="5914" y="697"/>
                  <a:pt x="5946" y="703"/>
                  <a:pt x="5976" y="722"/>
                </a:cubicBezTo>
                <a:cubicBezTo>
                  <a:pt x="5980" y="756"/>
                  <a:pt x="5992" y="779"/>
                  <a:pt x="6014" y="790"/>
                </a:cubicBezTo>
                <a:lnTo>
                  <a:pt x="6111" y="790"/>
                </a:lnTo>
                <a:lnTo>
                  <a:pt x="6146" y="832"/>
                </a:lnTo>
                <a:lnTo>
                  <a:pt x="6129" y="872"/>
                </a:lnTo>
                <a:cubicBezTo>
                  <a:pt x="6065" y="886"/>
                  <a:pt x="6012" y="907"/>
                  <a:pt x="5972" y="937"/>
                </a:cubicBezTo>
                <a:lnTo>
                  <a:pt x="5967" y="1055"/>
                </a:lnTo>
                <a:lnTo>
                  <a:pt x="5963" y="1052"/>
                </a:lnTo>
                <a:cubicBezTo>
                  <a:pt x="6006" y="1039"/>
                  <a:pt x="6060" y="1035"/>
                  <a:pt x="6125" y="1040"/>
                </a:cubicBezTo>
                <a:lnTo>
                  <a:pt x="6161" y="1080"/>
                </a:lnTo>
                <a:lnTo>
                  <a:pt x="6131" y="1127"/>
                </a:lnTo>
                <a:cubicBezTo>
                  <a:pt x="6064" y="1121"/>
                  <a:pt x="6011" y="1135"/>
                  <a:pt x="5972" y="1169"/>
                </a:cubicBezTo>
                <a:lnTo>
                  <a:pt x="5967" y="1379"/>
                </a:lnTo>
                <a:lnTo>
                  <a:pt x="5921" y="1427"/>
                </a:lnTo>
                <a:lnTo>
                  <a:pt x="5868" y="1427"/>
                </a:lnTo>
                <a:cubicBezTo>
                  <a:pt x="5782" y="1386"/>
                  <a:pt x="5694" y="1345"/>
                  <a:pt x="5604" y="1307"/>
                </a:cubicBezTo>
                <a:cubicBezTo>
                  <a:pt x="5592" y="1277"/>
                  <a:pt x="5594" y="1246"/>
                  <a:pt x="5611" y="1214"/>
                </a:cubicBezTo>
                <a:cubicBezTo>
                  <a:pt x="5696" y="1180"/>
                  <a:pt x="5775" y="1141"/>
                  <a:pt x="5849" y="1097"/>
                </a:cubicBezTo>
                <a:lnTo>
                  <a:pt x="5849" y="997"/>
                </a:lnTo>
                <a:lnTo>
                  <a:pt x="5850" y="992"/>
                </a:lnTo>
                <a:cubicBezTo>
                  <a:pt x="5800" y="1022"/>
                  <a:pt x="5747" y="1050"/>
                  <a:pt x="5690" y="1077"/>
                </a:cubicBezTo>
                <a:cubicBezTo>
                  <a:pt x="5653" y="1084"/>
                  <a:pt x="5618" y="1076"/>
                  <a:pt x="5586" y="1052"/>
                </a:cubicBezTo>
                <a:lnTo>
                  <a:pt x="5586" y="987"/>
                </a:lnTo>
                <a:cubicBezTo>
                  <a:pt x="5615" y="923"/>
                  <a:pt x="5645" y="856"/>
                  <a:pt x="5675" y="784"/>
                </a:cubicBezTo>
                <a:cubicBezTo>
                  <a:pt x="5678" y="747"/>
                  <a:pt x="5684" y="716"/>
                  <a:pt x="5690" y="694"/>
                </a:cubicBezTo>
                <a:lnTo>
                  <a:pt x="5586" y="733"/>
                </a:lnTo>
                <a:lnTo>
                  <a:pt x="5509" y="733"/>
                </a:lnTo>
                <a:lnTo>
                  <a:pt x="5494" y="670"/>
                </a:lnTo>
                <a:cubicBezTo>
                  <a:pt x="5579" y="650"/>
                  <a:pt x="5654" y="620"/>
                  <a:pt x="5719" y="580"/>
                </a:cubicBezTo>
                <a:cubicBezTo>
                  <a:pt x="5727" y="537"/>
                  <a:pt x="5731" y="490"/>
                  <a:pt x="5731" y="439"/>
                </a:cubicBezTo>
                <a:cubicBezTo>
                  <a:pt x="5715" y="400"/>
                  <a:pt x="5711" y="354"/>
                  <a:pt x="5719" y="301"/>
                </a:cubicBezTo>
                <a:lnTo>
                  <a:pt x="5760" y="279"/>
                </a:lnTo>
                <a:lnTo>
                  <a:pt x="5821" y="307"/>
                </a:lnTo>
                <a:close/>
                <a:moveTo>
                  <a:pt x="5020" y="663"/>
                </a:moveTo>
                <a:cubicBezTo>
                  <a:pt x="5106" y="673"/>
                  <a:pt x="5194" y="678"/>
                  <a:pt x="5287" y="678"/>
                </a:cubicBezTo>
                <a:lnTo>
                  <a:pt x="5336" y="718"/>
                </a:lnTo>
                <a:cubicBezTo>
                  <a:pt x="5352" y="763"/>
                  <a:pt x="5344" y="801"/>
                  <a:pt x="5314" y="833"/>
                </a:cubicBezTo>
                <a:cubicBezTo>
                  <a:pt x="5272" y="874"/>
                  <a:pt x="5224" y="889"/>
                  <a:pt x="5168" y="878"/>
                </a:cubicBezTo>
                <a:cubicBezTo>
                  <a:pt x="5142" y="845"/>
                  <a:pt x="5142" y="816"/>
                  <a:pt x="5168" y="791"/>
                </a:cubicBezTo>
                <a:lnTo>
                  <a:pt x="5135" y="771"/>
                </a:lnTo>
                <a:cubicBezTo>
                  <a:pt x="5091" y="765"/>
                  <a:pt x="5047" y="761"/>
                  <a:pt x="5003" y="758"/>
                </a:cubicBezTo>
                <a:lnTo>
                  <a:pt x="4954" y="736"/>
                </a:lnTo>
                <a:lnTo>
                  <a:pt x="4954" y="678"/>
                </a:lnTo>
                <a:lnTo>
                  <a:pt x="5020" y="663"/>
                </a:lnTo>
                <a:close/>
                <a:moveTo>
                  <a:pt x="5160" y="1059"/>
                </a:moveTo>
                <a:lnTo>
                  <a:pt x="5203" y="1086"/>
                </a:lnTo>
                <a:cubicBezTo>
                  <a:pt x="5210" y="1156"/>
                  <a:pt x="5193" y="1215"/>
                  <a:pt x="5152" y="1266"/>
                </a:cubicBezTo>
                <a:cubicBezTo>
                  <a:pt x="5146" y="1288"/>
                  <a:pt x="5152" y="1306"/>
                  <a:pt x="5170" y="1321"/>
                </a:cubicBezTo>
                <a:lnTo>
                  <a:pt x="5289" y="1383"/>
                </a:lnTo>
                <a:lnTo>
                  <a:pt x="5322" y="1436"/>
                </a:lnTo>
                <a:lnTo>
                  <a:pt x="5492" y="1474"/>
                </a:lnTo>
                <a:cubicBezTo>
                  <a:pt x="5575" y="1522"/>
                  <a:pt x="5665" y="1553"/>
                  <a:pt x="5761" y="1567"/>
                </a:cubicBezTo>
                <a:lnTo>
                  <a:pt x="5767" y="1580"/>
                </a:lnTo>
                <a:cubicBezTo>
                  <a:pt x="5865" y="1632"/>
                  <a:pt x="5973" y="1667"/>
                  <a:pt x="6090" y="1687"/>
                </a:cubicBezTo>
                <a:cubicBezTo>
                  <a:pt x="6245" y="1706"/>
                  <a:pt x="6405" y="1723"/>
                  <a:pt x="6571" y="1736"/>
                </a:cubicBezTo>
                <a:lnTo>
                  <a:pt x="6549" y="1798"/>
                </a:lnTo>
                <a:cubicBezTo>
                  <a:pt x="6479" y="1824"/>
                  <a:pt x="6408" y="1838"/>
                  <a:pt x="6336" y="1841"/>
                </a:cubicBezTo>
                <a:cubicBezTo>
                  <a:pt x="6244" y="1832"/>
                  <a:pt x="6153" y="1827"/>
                  <a:pt x="6062" y="1827"/>
                </a:cubicBezTo>
                <a:cubicBezTo>
                  <a:pt x="5958" y="1814"/>
                  <a:pt x="5858" y="1786"/>
                  <a:pt x="5761" y="1742"/>
                </a:cubicBezTo>
                <a:lnTo>
                  <a:pt x="5717" y="1713"/>
                </a:lnTo>
                <a:cubicBezTo>
                  <a:pt x="5591" y="1657"/>
                  <a:pt x="5463" y="1605"/>
                  <a:pt x="5336" y="1558"/>
                </a:cubicBezTo>
                <a:cubicBezTo>
                  <a:pt x="5259" y="1562"/>
                  <a:pt x="5183" y="1572"/>
                  <a:pt x="5108" y="1588"/>
                </a:cubicBezTo>
                <a:cubicBezTo>
                  <a:pt x="5069" y="1594"/>
                  <a:pt x="5032" y="1588"/>
                  <a:pt x="4997" y="1569"/>
                </a:cubicBezTo>
                <a:cubicBezTo>
                  <a:pt x="4981" y="1535"/>
                  <a:pt x="4988" y="1508"/>
                  <a:pt x="5021" y="1487"/>
                </a:cubicBezTo>
                <a:cubicBezTo>
                  <a:pt x="5071" y="1482"/>
                  <a:pt x="5113" y="1468"/>
                  <a:pt x="5149" y="1446"/>
                </a:cubicBezTo>
                <a:lnTo>
                  <a:pt x="5141" y="1449"/>
                </a:lnTo>
                <a:lnTo>
                  <a:pt x="5080" y="1420"/>
                </a:lnTo>
                <a:cubicBezTo>
                  <a:pt x="5041" y="1376"/>
                  <a:pt x="5021" y="1325"/>
                  <a:pt x="5021" y="1268"/>
                </a:cubicBezTo>
                <a:cubicBezTo>
                  <a:pt x="5038" y="1225"/>
                  <a:pt x="5052" y="1191"/>
                  <a:pt x="5062" y="1164"/>
                </a:cubicBezTo>
                <a:cubicBezTo>
                  <a:pt x="5014" y="1177"/>
                  <a:pt x="4956" y="1190"/>
                  <a:pt x="4886" y="1204"/>
                </a:cubicBezTo>
                <a:cubicBezTo>
                  <a:pt x="4867" y="1193"/>
                  <a:pt x="4846" y="1183"/>
                  <a:pt x="4823" y="1174"/>
                </a:cubicBezTo>
                <a:lnTo>
                  <a:pt x="4823" y="1120"/>
                </a:lnTo>
                <a:cubicBezTo>
                  <a:pt x="4903" y="1098"/>
                  <a:pt x="4985" y="1075"/>
                  <a:pt x="5070" y="1053"/>
                </a:cubicBezTo>
                <a:lnTo>
                  <a:pt x="5160" y="1059"/>
                </a:lnTo>
                <a:close/>
                <a:moveTo>
                  <a:pt x="5843" y="1229"/>
                </a:moveTo>
                <a:cubicBezTo>
                  <a:pt x="5833" y="1233"/>
                  <a:pt x="5818" y="1240"/>
                  <a:pt x="5799" y="1250"/>
                </a:cubicBezTo>
                <a:lnTo>
                  <a:pt x="5767" y="1270"/>
                </a:lnTo>
                <a:lnTo>
                  <a:pt x="5846" y="1301"/>
                </a:lnTo>
                <a:lnTo>
                  <a:pt x="5843" y="1301"/>
                </a:lnTo>
                <a:lnTo>
                  <a:pt x="5843" y="1229"/>
                </a:lnTo>
                <a:close/>
                <a:moveTo>
                  <a:pt x="7817" y="312"/>
                </a:moveTo>
                <a:cubicBezTo>
                  <a:pt x="7860" y="326"/>
                  <a:pt x="7909" y="333"/>
                  <a:pt x="7965" y="333"/>
                </a:cubicBezTo>
                <a:cubicBezTo>
                  <a:pt x="8006" y="434"/>
                  <a:pt x="8003" y="532"/>
                  <a:pt x="7958" y="627"/>
                </a:cubicBezTo>
                <a:lnTo>
                  <a:pt x="7883" y="791"/>
                </a:lnTo>
                <a:cubicBezTo>
                  <a:pt x="7829" y="864"/>
                  <a:pt x="7775" y="955"/>
                  <a:pt x="7721" y="1063"/>
                </a:cubicBezTo>
                <a:cubicBezTo>
                  <a:pt x="7682" y="1076"/>
                  <a:pt x="7646" y="1080"/>
                  <a:pt x="7612" y="1075"/>
                </a:cubicBezTo>
                <a:cubicBezTo>
                  <a:pt x="7592" y="1051"/>
                  <a:pt x="7589" y="1030"/>
                  <a:pt x="7602" y="1012"/>
                </a:cubicBezTo>
                <a:lnTo>
                  <a:pt x="7609" y="1019"/>
                </a:lnTo>
                <a:cubicBezTo>
                  <a:pt x="7607" y="1026"/>
                  <a:pt x="7606" y="1036"/>
                  <a:pt x="7606" y="1049"/>
                </a:cubicBezTo>
                <a:cubicBezTo>
                  <a:pt x="7588" y="1103"/>
                  <a:pt x="7589" y="1147"/>
                  <a:pt x="7609" y="1180"/>
                </a:cubicBezTo>
                <a:cubicBezTo>
                  <a:pt x="7655" y="1186"/>
                  <a:pt x="7708" y="1194"/>
                  <a:pt x="7766" y="1205"/>
                </a:cubicBezTo>
                <a:cubicBezTo>
                  <a:pt x="7797" y="1234"/>
                  <a:pt x="7809" y="1267"/>
                  <a:pt x="7801" y="1307"/>
                </a:cubicBezTo>
                <a:cubicBezTo>
                  <a:pt x="7773" y="1356"/>
                  <a:pt x="7738" y="1398"/>
                  <a:pt x="7698" y="1433"/>
                </a:cubicBezTo>
                <a:lnTo>
                  <a:pt x="7620" y="1497"/>
                </a:lnTo>
                <a:lnTo>
                  <a:pt x="7609" y="1550"/>
                </a:lnTo>
                <a:cubicBezTo>
                  <a:pt x="7536" y="1562"/>
                  <a:pt x="7479" y="1588"/>
                  <a:pt x="7439" y="1630"/>
                </a:cubicBezTo>
                <a:lnTo>
                  <a:pt x="7428" y="1625"/>
                </a:lnTo>
                <a:cubicBezTo>
                  <a:pt x="7454" y="1627"/>
                  <a:pt x="7486" y="1619"/>
                  <a:pt x="7523" y="1601"/>
                </a:cubicBezTo>
                <a:cubicBezTo>
                  <a:pt x="7605" y="1569"/>
                  <a:pt x="7690" y="1545"/>
                  <a:pt x="7779" y="1528"/>
                </a:cubicBezTo>
                <a:lnTo>
                  <a:pt x="7852" y="1558"/>
                </a:lnTo>
                <a:cubicBezTo>
                  <a:pt x="7863" y="1604"/>
                  <a:pt x="7855" y="1646"/>
                  <a:pt x="7828" y="1682"/>
                </a:cubicBezTo>
                <a:lnTo>
                  <a:pt x="7730" y="1782"/>
                </a:lnTo>
                <a:cubicBezTo>
                  <a:pt x="7688" y="1815"/>
                  <a:pt x="7640" y="1829"/>
                  <a:pt x="7586" y="1824"/>
                </a:cubicBezTo>
                <a:lnTo>
                  <a:pt x="7561" y="1784"/>
                </a:lnTo>
                <a:cubicBezTo>
                  <a:pt x="7611" y="1732"/>
                  <a:pt x="7659" y="1684"/>
                  <a:pt x="7704" y="1640"/>
                </a:cubicBezTo>
                <a:lnTo>
                  <a:pt x="7708" y="1649"/>
                </a:lnTo>
                <a:cubicBezTo>
                  <a:pt x="7619" y="1676"/>
                  <a:pt x="7538" y="1703"/>
                  <a:pt x="7464" y="1729"/>
                </a:cubicBezTo>
                <a:cubicBezTo>
                  <a:pt x="7394" y="1745"/>
                  <a:pt x="7328" y="1733"/>
                  <a:pt x="7266" y="1695"/>
                </a:cubicBezTo>
                <a:lnTo>
                  <a:pt x="7266" y="1636"/>
                </a:lnTo>
                <a:lnTo>
                  <a:pt x="7470" y="1472"/>
                </a:lnTo>
                <a:cubicBezTo>
                  <a:pt x="7466" y="1446"/>
                  <a:pt x="7461" y="1415"/>
                  <a:pt x="7455" y="1378"/>
                </a:cubicBezTo>
                <a:cubicBezTo>
                  <a:pt x="7472" y="1353"/>
                  <a:pt x="7479" y="1332"/>
                  <a:pt x="7476" y="1315"/>
                </a:cubicBezTo>
                <a:lnTo>
                  <a:pt x="7273" y="1315"/>
                </a:lnTo>
                <a:lnTo>
                  <a:pt x="7257" y="1268"/>
                </a:lnTo>
                <a:lnTo>
                  <a:pt x="7289" y="1242"/>
                </a:lnTo>
                <a:cubicBezTo>
                  <a:pt x="7358" y="1238"/>
                  <a:pt x="7422" y="1225"/>
                  <a:pt x="7481" y="1204"/>
                </a:cubicBezTo>
                <a:cubicBezTo>
                  <a:pt x="7483" y="1161"/>
                  <a:pt x="7481" y="1116"/>
                  <a:pt x="7476" y="1069"/>
                </a:cubicBezTo>
                <a:lnTo>
                  <a:pt x="7471" y="1066"/>
                </a:lnTo>
                <a:lnTo>
                  <a:pt x="7453" y="1084"/>
                </a:lnTo>
                <a:cubicBezTo>
                  <a:pt x="7371" y="1109"/>
                  <a:pt x="7290" y="1126"/>
                  <a:pt x="7211" y="1135"/>
                </a:cubicBezTo>
                <a:cubicBezTo>
                  <a:pt x="7161" y="1093"/>
                  <a:pt x="7132" y="1040"/>
                  <a:pt x="7125" y="977"/>
                </a:cubicBezTo>
                <a:cubicBezTo>
                  <a:pt x="7100" y="860"/>
                  <a:pt x="7076" y="736"/>
                  <a:pt x="7053" y="606"/>
                </a:cubicBezTo>
                <a:lnTo>
                  <a:pt x="7072" y="572"/>
                </a:lnTo>
                <a:cubicBezTo>
                  <a:pt x="7113" y="567"/>
                  <a:pt x="7153" y="576"/>
                  <a:pt x="7191" y="596"/>
                </a:cubicBezTo>
                <a:cubicBezTo>
                  <a:pt x="7222" y="690"/>
                  <a:pt x="7239" y="786"/>
                  <a:pt x="7241" y="883"/>
                </a:cubicBezTo>
                <a:cubicBezTo>
                  <a:pt x="7247" y="936"/>
                  <a:pt x="7266" y="981"/>
                  <a:pt x="7297" y="1019"/>
                </a:cubicBezTo>
                <a:lnTo>
                  <a:pt x="7347" y="1026"/>
                </a:lnTo>
                <a:cubicBezTo>
                  <a:pt x="7399" y="1011"/>
                  <a:pt x="7446" y="989"/>
                  <a:pt x="7490" y="960"/>
                </a:cubicBezTo>
                <a:lnTo>
                  <a:pt x="7490" y="915"/>
                </a:lnTo>
                <a:lnTo>
                  <a:pt x="7451" y="915"/>
                </a:lnTo>
                <a:cubicBezTo>
                  <a:pt x="7451" y="857"/>
                  <a:pt x="7469" y="816"/>
                  <a:pt x="7505" y="792"/>
                </a:cubicBezTo>
                <a:cubicBezTo>
                  <a:pt x="7508" y="779"/>
                  <a:pt x="7508" y="769"/>
                  <a:pt x="7504" y="760"/>
                </a:cubicBezTo>
                <a:cubicBezTo>
                  <a:pt x="7434" y="802"/>
                  <a:pt x="7353" y="829"/>
                  <a:pt x="7263" y="843"/>
                </a:cubicBezTo>
                <a:lnTo>
                  <a:pt x="7208" y="816"/>
                </a:lnTo>
                <a:lnTo>
                  <a:pt x="7208" y="769"/>
                </a:lnTo>
                <a:cubicBezTo>
                  <a:pt x="7312" y="742"/>
                  <a:pt x="7410" y="708"/>
                  <a:pt x="7500" y="666"/>
                </a:cubicBezTo>
                <a:lnTo>
                  <a:pt x="7500" y="531"/>
                </a:lnTo>
                <a:lnTo>
                  <a:pt x="7581" y="531"/>
                </a:lnTo>
                <a:cubicBezTo>
                  <a:pt x="7601" y="572"/>
                  <a:pt x="7614" y="606"/>
                  <a:pt x="7621" y="632"/>
                </a:cubicBezTo>
                <a:cubicBezTo>
                  <a:pt x="7658" y="626"/>
                  <a:pt x="7699" y="643"/>
                  <a:pt x="7744" y="683"/>
                </a:cubicBezTo>
                <a:cubicBezTo>
                  <a:pt x="7709" y="753"/>
                  <a:pt x="7668" y="804"/>
                  <a:pt x="7621" y="839"/>
                </a:cubicBezTo>
                <a:lnTo>
                  <a:pt x="7616" y="906"/>
                </a:lnTo>
                <a:lnTo>
                  <a:pt x="7611" y="905"/>
                </a:lnTo>
                <a:lnTo>
                  <a:pt x="7699" y="871"/>
                </a:lnTo>
                <a:cubicBezTo>
                  <a:pt x="7737" y="795"/>
                  <a:pt x="7778" y="708"/>
                  <a:pt x="7820" y="609"/>
                </a:cubicBezTo>
                <a:cubicBezTo>
                  <a:pt x="7846" y="548"/>
                  <a:pt x="7856" y="491"/>
                  <a:pt x="7850" y="437"/>
                </a:cubicBezTo>
                <a:cubicBezTo>
                  <a:pt x="7827" y="421"/>
                  <a:pt x="7801" y="419"/>
                  <a:pt x="7771" y="431"/>
                </a:cubicBezTo>
                <a:cubicBezTo>
                  <a:pt x="7627" y="521"/>
                  <a:pt x="7471" y="562"/>
                  <a:pt x="7306" y="553"/>
                </a:cubicBezTo>
                <a:lnTo>
                  <a:pt x="7306" y="498"/>
                </a:lnTo>
                <a:cubicBezTo>
                  <a:pt x="7437" y="453"/>
                  <a:pt x="7565" y="403"/>
                  <a:pt x="7691" y="347"/>
                </a:cubicBezTo>
                <a:cubicBezTo>
                  <a:pt x="7731" y="341"/>
                  <a:pt x="7774" y="329"/>
                  <a:pt x="7817" y="312"/>
                </a:cubicBezTo>
                <a:close/>
                <a:moveTo>
                  <a:pt x="6915" y="453"/>
                </a:moveTo>
                <a:lnTo>
                  <a:pt x="6936" y="487"/>
                </a:lnTo>
                <a:cubicBezTo>
                  <a:pt x="6909" y="538"/>
                  <a:pt x="6891" y="585"/>
                  <a:pt x="6882" y="629"/>
                </a:cubicBezTo>
                <a:lnTo>
                  <a:pt x="6845" y="821"/>
                </a:lnTo>
                <a:cubicBezTo>
                  <a:pt x="6828" y="988"/>
                  <a:pt x="6820" y="1147"/>
                  <a:pt x="6820" y="1299"/>
                </a:cubicBezTo>
                <a:lnTo>
                  <a:pt x="6794" y="1293"/>
                </a:lnTo>
                <a:lnTo>
                  <a:pt x="6859" y="1238"/>
                </a:lnTo>
                <a:cubicBezTo>
                  <a:pt x="6872" y="1202"/>
                  <a:pt x="6893" y="1167"/>
                  <a:pt x="6924" y="1133"/>
                </a:cubicBezTo>
                <a:lnTo>
                  <a:pt x="6942" y="1084"/>
                </a:lnTo>
                <a:lnTo>
                  <a:pt x="6989" y="1052"/>
                </a:lnTo>
                <a:lnTo>
                  <a:pt x="7018" y="1092"/>
                </a:lnTo>
                <a:cubicBezTo>
                  <a:pt x="7008" y="1142"/>
                  <a:pt x="6990" y="1183"/>
                  <a:pt x="6965" y="1213"/>
                </a:cubicBezTo>
                <a:cubicBezTo>
                  <a:pt x="6923" y="1331"/>
                  <a:pt x="6879" y="1451"/>
                  <a:pt x="6832" y="1571"/>
                </a:cubicBezTo>
                <a:cubicBezTo>
                  <a:pt x="6811" y="1623"/>
                  <a:pt x="6800" y="1677"/>
                  <a:pt x="6800" y="1733"/>
                </a:cubicBezTo>
                <a:lnTo>
                  <a:pt x="6777" y="1782"/>
                </a:lnTo>
                <a:cubicBezTo>
                  <a:pt x="6740" y="1808"/>
                  <a:pt x="6703" y="1808"/>
                  <a:pt x="6666" y="1781"/>
                </a:cubicBezTo>
                <a:lnTo>
                  <a:pt x="6649" y="1705"/>
                </a:lnTo>
                <a:cubicBezTo>
                  <a:pt x="6659" y="1576"/>
                  <a:pt x="6666" y="1447"/>
                  <a:pt x="6668" y="1318"/>
                </a:cubicBezTo>
                <a:lnTo>
                  <a:pt x="6633" y="1287"/>
                </a:lnTo>
                <a:lnTo>
                  <a:pt x="6575" y="1192"/>
                </a:lnTo>
                <a:cubicBezTo>
                  <a:pt x="6554" y="1123"/>
                  <a:pt x="6526" y="1057"/>
                  <a:pt x="6489" y="992"/>
                </a:cubicBezTo>
                <a:cubicBezTo>
                  <a:pt x="6478" y="949"/>
                  <a:pt x="6495" y="912"/>
                  <a:pt x="6540" y="881"/>
                </a:cubicBezTo>
                <a:cubicBezTo>
                  <a:pt x="6596" y="841"/>
                  <a:pt x="6656" y="815"/>
                  <a:pt x="6718" y="803"/>
                </a:cubicBezTo>
                <a:cubicBezTo>
                  <a:pt x="6736" y="730"/>
                  <a:pt x="6748" y="659"/>
                  <a:pt x="6755" y="590"/>
                </a:cubicBezTo>
                <a:cubicBezTo>
                  <a:pt x="6713" y="606"/>
                  <a:pt x="6666" y="632"/>
                  <a:pt x="6614" y="670"/>
                </a:cubicBezTo>
                <a:cubicBezTo>
                  <a:pt x="6562" y="688"/>
                  <a:pt x="6513" y="687"/>
                  <a:pt x="6468" y="664"/>
                </a:cubicBezTo>
                <a:lnTo>
                  <a:pt x="6468" y="603"/>
                </a:lnTo>
                <a:cubicBezTo>
                  <a:pt x="6521" y="595"/>
                  <a:pt x="6569" y="582"/>
                  <a:pt x="6613" y="563"/>
                </a:cubicBezTo>
                <a:lnTo>
                  <a:pt x="6667" y="524"/>
                </a:lnTo>
                <a:cubicBezTo>
                  <a:pt x="6726" y="499"/>
                  <a:pt x="6789" y="467"/>
                  <a:pt x="6855" y="428"/>
                </a:cubicBezTo>
                <a:lnTo>
                  <a:pt x="6915" y="453"/>
                </a:lnTo>
                <a:close/>
                <a:moveTo>
                  <a:pt x="6703" y="925"/>
                </a:moveTo>
                <a:lnTo>
                  <a:pt x="6641" y="943"/>
                </a:lnTo>
                <a:cubicBezTo>
                  <a:pt x="6619" y="958"/>
                  <a:pt x="6608" y="975"/>
                  <a:pt x="6608" y="995"/>
                </a:cubicBezTo>
                <a:lnTo>
                  <a:pt x="6678" y="1154"/>
                </a:lnTo>
                <a:cubicBezTo>
                  <a:pt x="6694" y="1080"/>
                  <a:pt x="6700" y="1004"/>
                  <a:pt x="6696" y="924"/>
                </a:cubicBezTo>
                <a:lnTo>
                  <a:pt x="6703" y="925"/>
                </a:lnTo>
                <a:close/>
                <a:moveTo>
                  <a:pt x="7646" y="1284"/>
                </a:moveTo>
                <a:cubicBezTo>
                  <a:pt x="7626" y="1284"/>
                  <a:pt x="7611" y="1287"/>
                  <a:pt x="7601" y="1292"/>
                </a:cubicBezTo>
                <a:lnTo>
                  <a:pt x="7601" y="1375"/>
                </a:lnTo>
                <a:lnTo>
                  <a:pt x="7604" y="1369"/>
                </a:lnTo>
                <a:lnTo>
                  <a:pt x="7661" y="1299"/>
                </a:lnTo>
                <a:lnTo>
                  <a:pt x="7661" y="1292"/>
                </a:lnTo>
                <a:lnTo>
                  <a:pt x="7646" y="1284"/>
                </a:lnTo>
                <a:close/>
                <a:moveTo>
                  <a:pt x="8899" y="700"/>
                </a:moveTo>
                <a:cubicBezTo>
                  <a:pt x="8966" y="700"/>
                  <a:pt x="9032" y="719"/>
                  <a:pt x="9097" y="756"/>
                </a:cubicBezTo>
                <a:lnTo>
                  <a:pt x="9082" y="860"/>
                </a:lnTo>
                <a:cubicBezTo>
                  <a:pt x="9033" y="962"/>
                  <a:pt x="8992" y="1046"/>
                  <a:pt x="8961" y="1111"/>
                </a:cubicBezTo>
                <a:cubicBezTo>
                  <a:pt x="9033" y="1089"/>
                  <a:pt x="9115" y="1071"/>
                  <a:pt x="9209" y="1055"/>
                </a:cubicBezTo>
                <a:cubicBezTo>
                  <a:pt x="9340" y="1044"/>
                  <a:pt x="9473" y="1050"/>
                  <a:pt x="9609" y="1071"/>
                </a:cubicBezTo>
                <a:cubicBezTo>
                  <a:pt x="9618" y="1115"/>
                  <a:pt x="9611" y="1149"/>
                  <a:pt x="9589" y="1172"/>
                </a:cubicBezTo>
                <a:cubicBezTo>
                  <a:pt x="9545" y="1183"/>
                  <a:pt x="9508" y="1197"/>
                  <a:pt x="9478" y="1214"/>
                </a:cubicBezTo>
                <a:cubicBezTo>
                  <a:pt x="9427" y="1235"/>
                  <a:pt x="9374" y="1236"/>
                  <a:pt x="9319" y="1220"/>
                </a:cubicBezTo>
                <a:lnTo>
                  <a:pt x="9319" y="1167"/>
                </a:lnTo>
                <a:lnTo>
                  <a:pt x="9380" y="1142"/>
                </a:lnTo>
                <a:lnTo>
                  <a:pt x="9380" y="1153"/>
                </a:lnTo>
                <a:lnTo>
                  <a:pt x="9170" y="1137"/>
                </a:lnTo>
                <a:cubicBezTo>
                  <a:pt x="9056" y="1178"/>
                  <a:pt x="8942" y="1208"/>
                  <a:pt x="8829" y="1225"/>
                </a:cubicBezTo>
                <a:cubicBezTo>
                  <a:pt x="8746" y="1265"/>
                  <a:pt x="8662" y="1300"/>
                  <a:pt x="8578" y="1330"/>
                </a:cubicBezTo>
                <a:cubicBezTo>
                  <a:pt x="8506" y="1350"/>
                  <a:pt x="8435" y="1370"/>
                  <a:pt x="8366" y="1390"/>
                </a:cubicBezTo>
                <a:cubicBezTo>
                  <a:pt x="8281" y="1402"/>
                  <a:pt x="8199" y="1391"/>
                  <a:pt x="8120" y="1357"/>
                </a:cubicBezTo>
                <a:cubicBezTo>
                  <a:pt x="8106" y="1331"/>
                  <a:pt x="8112" y="1306"/>
                  <a:pt x="8136" y="1281"/>
                </a:cubicBezTo>
                <a:cubicBezTo>
                  <a:pt x="8204" y="1289"/>
                  <a:pt x="8271" y="1294"/>
                  <a:pt x="8336" y="1298"/>
                </a:cubicBezTo>
                <a:cubicBezTo>
                  <a:pt x="8494" y="1269"/>
                  <a:pt x="8648" y="1219"/>
                  <a:pt x="8798" y="1150"/>
                </a:cubicBezTo>
                <a:cubicBezTo>
                  <a:pt x="8829" y="1084"/>
                  <a:pt x="8867" y="1015"/>
                  <a:pt x="8913" y="945"/>
                </a:cubicBezTo>
                <a:lnTo>
                  <a:pt x="8951" y="829"/>
                </a:lnTo>
                <a:cubicBezTo>
                  <a:pt x="8869" y="833"/>
                  <a:pt x="8779" y="853"/>
                  <a:pt x="8680" y="889"/>
                </a:cubicBezTo>
                <a:cubicBezTo>
                  <a:pt x="8620" y="897"/>
                  <a:pt x="8566" y="881"/>
                  <a:pt x="8519" y="840"/>
                </a:cubicBezTo>
                <a:lnTo>
                  <a:pt x="8519" y="783"/>
                </a:lnTo>
                <a:lnTo>
                  <a:pt x="8589" y="760"/>
                </a:lnTo>
                <a:lnTo>
                  <a:pt x="8604" y="781"/>
                </a:lnTo>
                <a:cubicBezTo>
                  <a:pt x="8643" y="801"/>
                  <a:pt x="8685" y="801"/>
                  <a:pt x="8732" y="782"/>
                </a:cubicBezTo>
                <a:lnTo>
                  <a:pt x="8899" y="700"/>
                </a:lnTo>
                <a:close/>
                <a:moveTo>
                  <a:pt x="10351" y="301"/>
                </a:moveTo>
                <a:lnTo>
                  <a:pt x="10423" y="325"/>
                </a:lnTo>
                <a:lnTo>
                  <a:pt x="10531" y="388"/>
                </a:lnTo>
                <a:lnTo>
                  <a:pt x="10616" y="491"/>
                </a:lnTo>
                <a:cubicBezTo>
                  <a:pt x="10564" y="597"/>
                  <a:pt x="10543" y="700"/>
                  <a:pt x="10554" y="801"/>
                </a:cubicBezTo>
                <a:lnTo>
                  <a:pt x="10559" y="803"/>
                </a:lnTo>
                <a:cubicBezTo>
                  <a:pt x="10598" y="798"/>
                  <a:pt x="10638" y="780"/>
                  <a:pt x="10678" y="750"/>
                </a:cubicBezTo>
                <a:cubicBezTo>
                  <a:pt x="10734" y="743"/>
                  <a:pt x="10790" y="729"/>
                  <a:pt x="10847" y="707"/>
                </a:cubicBezTo>
                <a:cubicBezTo>
                  <a:pt x="10887" y="713"/>
                  <a:pt x="10928" y="708"/>
                  <a:pt x="10969" y="691"/>
                </a:cubicBezTo>
                <a:lnTo>
                  <a:pt x="11048" y="770"/>
                </a:lnTo>
                <a:lnTo>
                  <a:pt x="11013" y="848"/>
                </a:lnTo>
                <a:lnTo>
                  <a:pt x="10948" y="853"/>
                </a:lnTo>
                <a:cubicBezTo>
                  <a:pt x="10906" y="837"/>
                  <a:pt x="10874" y="824"/>
                  <a:pt x="10851" y="813"/>
                </a:cubicBezTo>
                <a:cubicBezTo>
                  <a:pt x="10745" y="833"/>
                  <a:pt x="10648" y="865"/>
                  <a:pt x="10559" y="909"/>
                </a:cubicBezTo>
                <a:cubicBezTo>
                  <a:pt x="10542" y="991"/>
                  <a:pt x="10527" y="1076"/>
                  <a:pt x="10514" y="1167"/>
                </a:cubicBezTo>
                <a:lnTo>
                  <a:pt x="10441" y="1339"/>
                </a:lnTo>
                <a:cubicBezTo>
                  <a:pt x="10362" y="1448"/>
                  <a:pt x="10275" y="1550"/>
                  <a:pt x="10179" y="1645"/>
                </a:cubicBezTo>
                <a:cubicBezTo>
                  <a:pt x="10128" y="1680"/>
                  <a:pt x="10077" y="1706"/>
                  <a:pt x="10025" y="1722"/>
                </a:cubicBezTo>
                <a:cubicBezTo>
                  <a:pt x="9955" y="1749"/>
                  <a:pt x="9893" y="1740"/>
                  <a:pt x="9841" y="1696"/>
                </a:cubicBezTo>
                <a:cubicBezTo>
                  <a:pt x="9828" y="1676"/>
                  <a:pt x="9834" y="1655"/>
                  <a:pt x="9860" y="1634"/>
                </a:cubicBezTo>
                <a:cubicBezTo>
                  <a:pt x="9889" y="1651"/>
                  <a:pt x="9920" y="1656"/>
                  <a:pt x="9953" y="1650"/>
                </a:cubicBezTo>
                <a:cubicBezTo>
                  <a:pt x="10004" y="1635"/>
                  <a:pt x="10051" y="1610"/>
                  <a:pt x="10095" y="1575"/>
                </a:cubicBezTo>
                <a:cubicBezTo>
                  <a:pt x="10164" y="1506"/>
                  <a:pt x="10229" y="1436"/>
                  <a:pt x="10291" y="1364"/>
                </a:cubicBezTo>
                <a:lnTo>
                  <a:pt x="10377" y="1197"/>
                </a:lnTo>
                <a:cubicBezTo>
                  <a:pt x="10408" y="1112"/>
                  <a:pt x="10421" y="1031"/>
                  <a:pt x="10415" y="954"/>
                </a:cubicBezTo>
                <a:cubicBezTo>
                  <a:pt x="10339" y="993"/>
                  <a:pt x="10260" y="1038"/>
                  <a:pt x="10179" y="1090"/>
                </a:cubicBezTo>
                <a:cubicBezTo>
                  <a:pt x="10111" y="1117"/>
                  <a:pt x="10043" y="1128"/>
                  <a:pt x="9972" y="1121"/>
                </a:cubicBezTo>
                <a:cubicBezTo>
                  <a:pt x="9929" y="1098"/>
                  <a:pt x="9912" y="1057"/>
                  <a:pt x="9920" y="997"/>
                </a:cubicBezTo>
                <a:cubicBezTo>
                  <a:pt x="9946" y="999"/>
                  <a:pt x="9977" y="990"/>
                  <a:pt x="10012" y="969"/>
                </a:cubicBezTo>
                <a:cubicBezTo>
                  <a:pt x="10010" y="999"/>
                  <a:pt x="10012" y="1016"/>
                  <a:pt x="10020" y="1022"/>
                </a:cubicBezTo>
                <a:cubicBezTo>
                  <a:pt x="10058" y="1028"/>
                  <a:pt x="10096" y="1019"/>
                  <a:pt x="10136" y="997"/>
                </a:cubicBezTo>
                <a:lnTo>
                  <a:pt x="10162" y="970"/>
                </a:lnTo>
                <a:lnTo>
                  <a:pt x="10186" y="970"/>
                </a:lnTo>
                <a:lnTo>
                  <a:pt x="10429" y="856"/>
                </a:lnTo>
                <a:cubicBezTo>
                  <a:pt x="10429" y="742"/>
                  <a:pt x="10441" y="626"/>
                  <a:pt x="10464" y="508"/>
                </a:cubicBezTo>
                <a:cubicBezTo>
                  <a:pt x="10451" y="491"/>
                  <a:pt x="10435" y="473"/>
                  <a:pt x="10417" y="455"/>
                </a:cubicBezTo>
                <a:lnTo>
                  <a:pt x="10355" y="426"/>
                </a:lnTo>
                <a:lnTo>
                  <a:pt x="10298" y="361"/>
                </a:lnTo>
                <a:lnTo>
                  <a:pt x="10328" y="291"/>
                </a:lnTo>
                <a:lnTo>
                  <a:pt x="10351" y="301"/>
                </a:lnTo>
                <a:close/>
                <a:moveTo>
                  <a:pt x="10545" y="1274"/>
                </a:moveTo>
                <a:cubicBezTo>
                  <a:pt x="10611" y="1274"/>
                  <a:pt x="10679" y="1291"/>
                  <a:pt x="10749" y="1326"/>
                </a:cubicBezTo>
                <a:cubicBezTo>
                  <a:pt x="10861" y="1379"/>
                  <a:pt x="10966" y="1450"/>
                  <a:pt x="11062" y="1540"/>
                </a:cubicBezTo>
                <a:lnTo>
                  <a:pt x="11120" y="1609"/>
                </a:lnTo>
                <a:lnTo>
                  <a:pt x="11132" y="1655"/>
                </a:lnTo>
                <a:lnTo>
                  <a:pt x="11062" y="1713"/>
                </a:lnTo>
                <a:cubicBezTo>
                  <a:pt x="10989" y="1699"/>
                  <a:pt x="10922" y="1668"/>
                  <a:pt x="10863" y="1619"/>
                </a:cubicBezTo>
                <a:lnTo>
                  <a:pt x="10876" y="1555"/>
                </a:lnTo>
                <a:lnTo>
                  <a:pt x="10916" y="1550"/>
                </a:lnTo>
                <a:lnTo>
                  <a:pt x="10916" y="1558"/>
                </a:lnTo>
                <a:lnTo>
                  <a:pt x="10869" y="1519"/>
                </a:lnTo>
                <a:cubicBezTo>
                  <a:pt x="10795" y="1472"/>
                  <a:pt x="10721" y="1428"/>
                  <a:pt x="10646" y="1387"/>
                </a:cubicBezTo>
                <a:cubicBezTo>
                  <a:pt x="10604" y="1381"/>
                  <a:pt x="10558" y="1369"/>
                  <a:pt x="10509" y="1350"/>
                </a:cubicBezTo>
                <a:lnTo>
                  <a:pt x="10494" y="1308"/>
                </a:lnTo>
                <a:lnTo>
                  <a:pt x="10545" y="1274"/>
                </a:lnTo>
                <a:close/>
                <a:moveTo>
                  <a:pt x="12400" y="120"/>
                </a:moveTo>
                <a:cubicBezTo>
                  <a:pt x="12417" y="129"/>
                  <a:pt x="12437" y="138"/>
                  <a:pt x="12459" y="146"/>
                </a:cubicBezTo>
                <a:lnTo>
                  <a:pt x="12467" y="200"/>
                </a:lnTo>
                <a:cubicBezTo>
                  <a:pt x="12358" y="265"/>
                  <a:pt x="12252" y="324"/>
                  <a:pt x="12151" y="376"/>
                </a:cubicBezTo>
                <a:cubicBezTo>
                  <a:pt x="12077" y="442"/>
                  <a:pt x="12000" y="493"/>
                  <a:pt x="11922" y="531"/>
                </a:cubicBezTo>
                <a:lnTo>
                  <a:pt x="11893" y="568"/>
                </a:lnTo>
                <a:cubicBezTo>
                  <a:pt x="11838" y="619"/>
                  <a:pt x="11784" y="663"/>
                  <a:pt x="11732" y="700"/>
                </a:cubicBezTo>
                <a:cubicBezTo>
                  <a:pt x="11667" y="774"/>
                  <a:pt x="11605" y="841"/>
                  <a:pt x="11546" y="901"/>
                </a:cubicBezTo>
                <a:lnTo>
                  <a:pt x="11542" y="893"/>
                </a:lnTo>
                <a:cubicBezTo>
                  <a:pt x="11804" y="761"/>
                  <a:pt x="12077" y="641"/>
                  <a:pt x="12360" y="533"/>
                </a:cubicBezTo>
                <a:cubicBezTo>
                  <a:pt x="12471" y="489"/>
                  <a:pt x="12585" y="481"/>
                  <a:pt x="12703" y="510"/>
                </a:cubicBezTo>
                <a:cubicBezTo>
                  <a:pt x="12708" y="562"/>
                  <a:pt x="12700" y="606"/>
                  <a:pt x="12680" y="642"/>
                </a:cubicBezTo>
                <a:cubicBezTo>
                  <a:pt x="12579" y="722"/>
                  <a:pt x="12474" y="787"/>
                  <a:pt x="12364" y="839"/>
                </a:cubicBezTo>
                <a:cubicBezTo>
                  <a:pt x="12326" y="855"/>
                  <a:pt x="12292" y="852"/>
                  <a:pt x="12261" y="831"/>
                </a:cubicBezTo>
                <a:lnTo>
                  <a:pt x="12261" y="787"/>
                </a:lnTo>
                <a:cubicBezTo>
                  <a:pt x="12373" y="722"/>
                  <a:pt x="12474" y="650"/>
                  <a:pt x="12563" y="571"/>
                </a:cubicBezTo>
                <a:lnTo>
                  <a:pt x="12563" y="578"/>
                </a:lnTo>
                <a:cubicBezTo>
                  <a:pt x="12546" y="585"/>
                  <a:pt x="12524" y="588"/>
                  <a:pt x="12497" y="588"/>
                </a:cubicBezTo>
                <a:cubicBezTo>
                  <a:pt x="12470" y="609"/>
                  <a:pt x="12441" y="617"/>
                  <a:pt x="12409" y="613"/>
                </a:cubicBezTo>
                <a:cubicBezTo>
                  <a:pt x="12303" y="664"/>
                  <a:pt x="12198" y="703"/>
                  <a:pt x="12093" y="733"/>
                </a:cubicBezTo>
                <a:lnTo>
                  <a:pt x="12085" y="741"/>
                </a:lnTo>
                <a:cubicBezTo>
                  <a:pt x="12000" y="781"/>
                  <a:pt x="11919" y="813"/>
                  <a:pt x="11842" y="839"/>
                </a:cubicBezTo>
                <a:cubicBezTo>
                  <a:pt x="11738" y="907"/>
                  <a:pt x="11629" y="965"/>
                  <a:pt x="11516" y="1013"/>
                </a:cubicBezTo>
                <a:lnTo>
                  <a:pt x="11443" y="1013"/>
                </a:lnTo>
                <a:cubicBezTo>
                  <a:pt x="11408" y="989"/>
                  <a:pt x="11394" y="955"/>
                  <a:pt x="11401" y="911"/>
                </a:cubicBezTo>
                <a:lnTo>
                  <a:pt x="11497" y="798"/>
                </a:lnTo>
                <a:lnTo>
                  <a:pt x="11556" y="749"/>
                </a:lnTo>
                <a:lnTo>
                  <a:pt x="11744" y="561"/>
                </a:lnTo>
                <a:cubicBezTo>
                  <a:pt x="11889" y="442"/>
                  <a:pt x="12037" y="339"/>
                  <a:pt x="12188" y="253"/>
                </a:cubicBezTo>
                <a:lnTo>
                  <a:pt x="12002" y="248"/>
                </a:lnTo>
                <a:cubicBezTo>
                  <a:pt x="11957" y="218"/>
                  <a:pt x="11954" y="182"/>
                  <a:pt x="11993" y="140"/>
                </a:cubicBezTo>
                <a:lnTo>
                  <a:pt x="12102" y="151"/>
                </a:lnTo>
                <a:lnTo>
                  <a:pt x="12400" y="120"/>
                </a:lnTo>
                <a:close/>
                <a:moveTo>
                  <a:pt x="11692" y="291"/>
                </a:moveTo>
                <a:cubicBezTo>
                  <a:pt x="11751" y="312"/>
                  <a:pt x="11805" y="326"/>
                  <a:pt x="11855" y="333"/>
                </a:cubicBezTo>
                <a:cubicBezTo>
                  <a:pt x="11889" y="389"/>
                  <a:pt x="11885" y="437"/>
                  <a:pt x="11842" y="477"/>
                </a:cubicBezTo>
                <a:cubicBezTo>
                  <a:pt x="11791" y="487"/>
                  <a:pt x="11753" y="473"/>
                  <a:pt x="11727" y="437"/>
                </a:cubicBezTo>
                <a:cubicBezTo>
                  <a:pt x="11694" y="401"/>
                  <a:pt x="11683" y="352"/>
                  <a:pt x="11692" y="291"/>
                </a:cubicBezTo>
                <a:close/>
                <a:moveTo>
                  <a:pt x="12148" y="946"/>
                </a:moveTo>
                <a:cubicBezTo>
                  <a:pt x="12194" y="941"/>
                  <a:pt x="12242" y="950"/>
                  <a:pt x="12291" y="974"/>
                </a:cubicBezTo>
                <a:lnTo>
                  <a:pt x="12310" y="1030"/>
                </a:lnTo>
                <a:cubicBezTo>
                  <a:pt x="12290" y="1103"/>
                  <a:pt x="12266" y="1162"/>
                  <a:pt x="12238" y="1205"/>
                </a:cubicBezTo>
                <a:lnTo>
                  <a:pt x="12277" y="1214"/>
                </a:lnTo>
                <a:cubicBezTo>
                  <a:pt x="12306" y="1250"/>
                  <a:pt x="12327" y="1279"/>
                  <a:pt x="12341" y="1303"/>
                </a:cubicBezTo>
                <a:cubicBezTo>
                  <a:pt x="12385" y="1298"/>
                  <a:pt x="12430" y="1275"/>
                  <a:pt x="12476" y="1234"/>
                </a:cubicBezTo>
                <a:cubicBezTo>
                  <a:pt x="12518" y="1248"/>
                  <a:pt x="12561" y="1257"/>
                  <a:pt x="12606" y="1260"/>
                </a:cubicBezTo>
                <a:lnTo>
                  <a:pt x="12612" y="1318"/>
                </a:lnTo>
                <a:lnTo>
                  <a:pt x="12589" y="1353"/>
                </a:lnTo>
                <a:lnTo>
                  <a:pt x="12462" y="1353"/>
                </a:lnTo>
                <a:cubicBezTo>
                  <a:pt x="12421" y="1372"/>
                  <a:pt x="12386" y="1388"/>
                  <a:pt x="12354" y="1401"/>
                </a:cubicBezTo>
                <a:lnTo>
                  <a:pt x="12346" y="1419"/>
                </a:lnTo>
                <a:cubicBezTo>
                  <a:pt x="12346" y="1511"/>
                  <a:pt x="12337" y="1603"/>
                  <a:pt x="12319" y="1694"/>
                </a:cubicBezTo>
                <a:cubicBezTo>
                  <a:pt x="12281" y="1800"/>
                  <a:pt x="12236" y="1900"/>
                  <a:pt x="12184" y="1994"/>
                </a:cubicBezTo>
                <a:lnTo>
                  <a:pt x="12091" y="2051"/>
                </a:lnTo>
                <a:cubicBezTo>
                  <a:pt x="12024" y="2072"/>
                  <a:pt x="11967" y="2066"/>
                  <a:pt x="11920" y="2035"/>
                </a:cubicBezTo>
                <a:cubicBezTo>
                  <a:pt x="11871" y="1998"/>
                  <a:pt x="11835" y="1946"/>
                  <a:pt x="11810" y="1881"/>
                </a:cubicBezTo>
                <a:cubicBezTo>
                  <a:pt x="11886" y="1906"/>
                  <a:pt x="11952" y="1932"/>
                  <a:pt x="12005" y="1961"/>
                </a:cubicBezTo>
                <a:cubicBezTo>
                  <a:pt x="12028" y="1961"/>
                  <a:pt x="12048" y="1952"/>
                  <a:pt x="12066" y="1935"/>
                </a:cubicBezTo>
                <a:cubicBezTo>
                  <a:pt x="12112" y="1862"/>
                  <a:pt x="12153" y="1784"/>
                  <a:pt x="12188" y="1703"/>
                </a:cubicBezTo>
                <a:cubicBezTo>
                  <a:pt x="12201" y="1618"/>
                  <a:pt x="12217" y="1531"/>
                  <a:pt x="12235" y="1441"/>
                </a:cubicBezTo>
                <a:lnTo>
                  <a:pt x="12232" y="1429"/>
                </a:lnTo>
                <a:cubicBezTo>
                  <a:pt x="12138" y="1475"/>
                  <a:pt x="12038" y="1518"/>
                  <a:pt x="11933" y="1557"/>
                </a:cubicBezTo>
                <a:cubicBezTo>
                  <a:pt x="11867" y="1583"/>
                  <a:pt x="11800" y="1596"/>
                  <a:pt x="11733" y="1596"/>
                </a:cubicBezTo>
                <a:lnTo>
                  <a:pt x="11702" y="1557"/>
                </a:lnTo>
                <a:lnTo>
                  <a:pt x="11726" y="1524"/>
                </a:lnTo>
                <a:cubicBezTo>
                  <a:pt x="11885" y="1479"/>
                  <a:pt x="12041" y="1422"/>
                  <a:pt x="12195" y="1355"/>
                </a:cubicBezTo>
                <a:lnTo>
                  <a:pt x="12223" y="1342"/>
                </a:lnTo>
                <a:lnTo>
                  <a:pt x="12209" y="1331"/>
                </a:lnTo>
                <a:lnTo>
                  <a:pt x="12195" y="1317"/>
                </a:lnTo>
                <a:cubicBezTo>
                  <a:pt x="12153" y="1334"/>
                  <a:pt x="12106" y="1328"/>
                  <a:pt x="12057" y="1299"/>
                </a:cubicBezTo>
                <a:lnTo>
                  <a:pt x="12057" y="1248"/>
                </a:lnTo>
                <a:lnTo>
                  <a:pt x="12082" y="1233"/>
                </a:lnTo>
                <a:cubicBezTo>
                  <a:pt x="12127" y="1170"/>
                  <a:pt x="12159" y="1108"/>
                  <a:pt x="12178" y="1045"/>
                </a:cubicBezTo>
                <a:cubicBezTo>
                  <a:pt x="12131" y="1051"/>
                  <a:pt x="12081" y="1065"/>
                  <a:pt x="12026" y="1088"/>
                </a:cubicBezTo>
                <a:cubicBezTo>
                  <a:pt x="11985" y="1100"/>
                  <a:pt x="11951" y="1090"/>
                  <a:pt x="11925" y="1058"/>
                </a:cubicBezTo>
                <a:lnTo>
                  <a:pt x="11939" y="1009"/>
                </a:lnTo>
                <a:cubicBezTo>
                  <a:pt x="12010" y="994"/>
                  <a:pt x="12079" y="973"/>
                  <a:pt x="12148" y="946"/>
                </a:cubicBezTo>
                <a:close/>
                <a:moveTo>
                  <a:pt x="3178" y="2560"/>
                </a:moveTo>
                <a:lnTo>
                  <a:pt x="3178" y="2197"/>
                </a:lnTo>
                <a:lnTo>
                  <a:pt x="3304" y="2197"/>
                </a:lnTo>
                <a:cubicBezTo>
                  <a:pt x="3435" y="2194"/>
                  <a:pt x="3499" y="2266"/>
                  <a:pt x="3497" y="2374"/>
                </a:cubicBezTo>
                <a:cubicBezTo>
                  <a:pt x="3501" y="2485"/>
                  <a:pt x="3410" y="2563"/>
                  <a:pt x="3303" y="2560"/>
                </a:cubicBezTo>
                <a:lnTo>
                  <a:pt x="3178" y="2560"/>
                </a:lnTo>
                <a:close/>
                <a:moveTo>
                  <a:pt x="3255" y="2261"/>
                </a:moveTo>
                <a:lnTo>
                  <a:pt x="3255" y="2496"/>
                </a:lnTo>
                <a:lnTo>
                  <a:pt x="3298" y="2496"/>
                </a:lnTo>
                <a:cubicBezTo>
                  <a:pt x="3371" y="2498"/>
                  <a:pt x="3418" y="2445"/>
                  <a:pt x="3416" y="2375"/>
                </a:cubicBezTo>
                <a:cubicBezTo>
                  <a:pt x="3419" y="2304"/>
                  <a:pt x="3363" y="2260"/>
                  <a:pt x="3297" y="2261"/>
                </a:cubicBezTo>
                <a:lnTo>
                  <a:pt x="3255" y="2261"/>
                </a:lnTo>
                <a:close/>
                <a:moveTo>
                  <a:pt x="3627" y="2317"/>
                </a:moveTo>
                <a:cubicBezTo>
                  <a:pt x="3650" y="2304"/>
                  <a:pt x="3702" y="2295"/>
                  <a:pt x="3725" y="2295"/>
                </a:cubicBezTo>
                <a:cubicBezTo>
                  <a:pt x="3798" y="2293"/>
                  <a:pt x="3834" y="2337"/>
                  <a:pt x="3833" y="2404"/>
                </a:cubicBezTo>
                <a:lnTo>
                  <a:pt x="3833" y="2560"/>
                </a:lnTo>
                <a:lnTo>
                  <a:pt x="3761" y="2560"/>
                </a:lnTo>
                <a:lnTo>
                  <a:pt x="3761" y="2523"/>
                </a:lnTo>
                <a:lnTo>
                  <a:pt x="3760" y="2523"/>
                </a:lnTo>
                <a:cubicBezTo>
                  <a:pt x="3743" y="2552"/>
                  <a:pt x="3714" y="2567"/>
                  <a:pt x="3683" y="2566"/>
                </a:cubicBezTo>
                <a:cubicBezTo>
                  <a:pt x="3635" y="2568"/>
                  <a:pt x="3600" y="2535"/>
                  <a:pt x="3601" y="2489"/>
                </a:cubicBezTo>
                <a:cubicBezTo>
                  <a:pt x="3644" y="2432"/>
                  <a:pt x="3546" y="2420"/>
                  <a:pt x="3762" y="2393"/>
                </a:cubicBezTo>
                <a:cubicBezTo>
                  <a:pt x="3763" y="2362"/>
                  <a:pt x="3743" y="2347"/>
                  <a:pt x="3715" y="2347"/>
                </a:cubicBezTo>
                <a:cubicBezTo>
                  <a:pt x="3684" y="2347"/>
                  <a:pt x="3652" y="2358"/>
                  <a:pt x="3627" y="2375"/>
                </a:cubicBezTo>
                <a:lnTo>
                  <a:pt x="3627" y="2317"/>
                </a:lnTo>
                <a:close/>
                <a:moveTo>
                  <a:pt x="3713" y="2443"/>
                </a:moveTo>
                <a:cubicBezTo>
                  <a:pt x="3685" y="2446"/>
                  <a:pt x="3672" y="2462"/>
                  <a:pt x="3672" y="2480"/>
                </a:cubicBezTo>
                <a:cubicBezTo>
                  <a:pt x="3672" y="2501"/>
                  <a:pt x="3691" y="2513"/>
                  <a:pt x="3709" y="2512"/>
                </a:cubicBezTo>
                <a:cubicBezTo>
                  <a:pt x="3741" y="2513"/>
                  <a:pt x="3763" y="2483"/>
                  <a:pt x="3762" y="2455"/>
                </a:cubicBezTo>
                <a:lnTo>
                  <a:pt x="3762" y="2437"/>
                </a:lnTo>
                <a:lnTo>
                  <a:pt x="3713" y="2443"/>
                </a:lnTo>
                <a:close/>
                <a:moveTo>
                  <a:pt x="3966" y="2560"/>
                </a:moveTo>
                <a:lnTo>
                  <a:pt x="3966" y="2177"/>
                </a:lnTo>
                <a:lnTo>
                  <a:pt x="4042" y="2177"/>
                </a:lnTo>
                <a:lnTo>
                  <a:pt x="4042" y="2560"/>
                </a:lnTo>
                <a:lnTo>
                  <a:pt x="3966" y="2560"/>
                </a:lnTo>
                <a:close/>
                <a:moveTo>
                  <a:pt x="4173" y="2216"/>
                </a:moveTo>
                <a:cubicBezTo>
                  <a:pt x="4173" y="2191"/>
                  <a:pt x="4197" y="2176"/>
                  <a:pt x="4217" y="2177"/>
                </a:cubicBezTo>
                <a:cubicBezTo>
                  <a:pt x="4241" y="2176"/>
                  <a:pt x="4262" y="2194"/>
                  <a:pt x="4261" y="2216"/>
                </a:cubicBezTo>
                <a:cubicBezTo>
                  <a:pt x="4262" y="2242"/>
                  <a:pt x="4238" y="2258"/>
                  <a:pt x="4217" y="2256"/>
                </a:cubicBezTo>
                <a:cubicBezTo>
                  <a:pt x="4194" y="2258"/>
                  <a:pt x="4172" y="2238"/>
                  <a:pt x="4173" y="2216"/>
                </a:cubicBezTo>
                <a:close/>
                <a:moveTo>
                  <a:pt x="4179" y="2560"/>
                </a:moveTo>
                <a:lnTo>
                  <a:pt x="4179" y="2301"/>
                </a:lnTo>
                <a:lnTo>
                  <a:pt x="4254" y="2301"/>
                </a:lnTo>
                <a:lnTo>
                  <a:pt x="4254" y="2560"/>
                </a:lnTo>
                <a:lnTo>
                  <a:pt x="4179" y="2560"/>
                </a:lnTo>
                <a:close/>
                <a:moveTo>
                  <a:pt x="4398" y="2317"/>
                </a:moveTo>
                <a:cubicBezTo>
                  <a:pt x="4421" y="2304"/>
                  <a:pt x="4473" y="2295"/>
                  <a:pt x="4496" y="2295"/>
                </a:cubicBezTo>
                <a:cubicBezTo>
                  <a:pt x="4569" y="2293"/>
                  <a:pt x="4605" y="2337"/>
                  <a:pt x="4604" y="2404"/>
                </a:cubicBezTo>
                <a:lnTo>
                  <a:pt x="4604" y="2560"/>
                </a:lnTo>
                <a:lnTo>
                  <a:pt x="4532" y="2560"/>
                </a:lnTo>
                <a:lnTo>
                  <a:pt x="4532" y="2523"/>
                </a:lnTo>
                <a:lnTo>
                  <a:pt x="4531" y="2523"/>
                </a:lnTo>
                <a:cubicBezTo>
                  <a:pt x="4514" y="2552"/>
                  <a:pt x="4485" y="2567"/>
                  <a:pt x="4454" y="2566"/>
                </a:cubicBezTo>
                <a:cubicBezTo>
                  <a:pt x="4406" y="2568"/>
                  <a:pt x="4371" y="2535"/>
                  <a:pt x="4372" y="2489"/>
                </a:cubicBezTo>
                <a:cubicBezTo>
                  <a:pt x="4415" y="2432"/>
                  <a:pt x="4317" y="2420"/>
                  <a:pt x="4533" y="2393"/>
                </a:cubicBezTo>
                <a:cubicBezTo>
                  <a:pt x="4534" y="2362"/>
                  <a:pt x="4514" y="2347"/>
                  <a:pt x="4486" y="2347"/>
                </a:cubicBezTo>
                <a:cubicBezTo>
                  <a:pt x="4455" y="2347"/>
                  <a:pt x="4423" y="2358"/>
                  <a:pt x="4398" y="2375"/>
                </a:cubicBezTo>
                <a:lnTo>
                  <a:pt x="4398" y="2317"/>
                </a:lnTo>
                <a:close/>
                <a:moveTo>
                  <a:pt x="4484" y="2443"/>
                </a:moveTo>
                <a:cubicBezTo>
                  <a:pt x="4456" y="2446"/>
                  <a:pt x="4443" y="2462"/>
                  <a:pt x="4443" y="2480"/>
                </a:cubicBezTo>
                <a:cubicBezTo>
                  <a:pt x="4443" y="2501"/>
                  <a:pt x="4462" y="2513"/>
                  <a:pt x="4480" y="2512"/>
                </a:cubicBezTo>
                <a:cubicBezTo>
                  <a:pt x="4512" y="2513"/>
                  <a:pt x="4534" y="2483"/>
                  <a:pt x="4533" y="2455"/>
                </a:cubicBezTo>
                <a:lnTo>
                  <a:pt x="4533" y="2437"/>
                </a:lnTo>
                <a:lnTo>
                  <a:pt x="4484" y="2443"/>
                </a:lnTo>
                <a:close/>
                <a:moveTo>
                  <a:pt x="4984" y="2560"/>
                </a:moveTo>
                <a:lnTo>
                  <a:pt x="4909" y="2560"/>
                </a:lnTo>
                <a:lnTo>
                  <a:pt x="4909" y="2415"/>
                </a:lnTo>
                <a:cubicBezTo>
                  <a:pt x="4910" y="2373"/>
                  <a:pt x="4892" y="2352"/>
                  <a:pt x="4864" y="2352"/>
                </a:cubicBezTo>
                <a:cubicBezTo>
                  <a:pt x="4830" y="2352"/>
                  <a:pt x="4812" y="2385"/>
                  <a:pt x="4813" y="2412"/>
                </a:cubicBezTo>
                <a:lnTo>
                  <a:pt x="4813" y="2560"/>
                </a:lnTo>
                <a:lnTo>
                  <a:pt x="4738" y="2560"/>
                </a:lnTo>
                <a:lnTo>
                  <a:pt x="4738" y="2301"/>
                </a:lnTo>
                <a:lnTo>
                  <a:pt x="4813" y="2301"/>
                </a:lnTo>
                <a:lnTo>
                  <a:pt x="4813" y="2342"/>
                </a:lnTo>
                <a:lnTo>
                  <a:pt x="4814" y="2342"/>
                </a:lnTo>
                <a:cubicBezTo>
                  <a:pt x="4832" y="2310"/>
                  <a:pt x="4864" y="2295"/>
                  <a:pt x="4898" y="2295"/>
                </a:cubicBezTo>
                <a:cubicBezTo>
                  <a:pt x="4956" y="2293"/>
                  <a:pt x="4985" y="2336"/>
                  <a:pt x="4984" y="2402"/>
                </a:cubicBezTo>
                <a:lnTo>
                  <a:pt x="4984" y="2560"/>
                </a:lnTo>
                <a:close/>
                <a:moveTo>
                  <a:pt x="5633" y="2404"/>
                </a:moveTo>
                <a:cubicBezTo>
                  <a:pt x="5636" y="2514"/>
                  <a:pt x="5575" y="2568"/>
                  <a:pt x="5482" y="2566"/>
                </a:cubicBezTo>
                <a:cubicBezTo>
                  <a:pt x="5383" y="2570"/>
                  <a:pt x="5335" y="2505"/>
                  <a:pt x="5336" y="2408"/>
                </a:cubicBezTo>
                <a:lnTo>
                  <a:pt x="5336" y="2197"/>
                </a:lnTo>
                <a:lnTo>
                  <a:pt x="5414" y="2197"/>
                </a:lnTo>
                <a:lnTo>
                  <a:pt x="5414" y="2409"/>
                </a:lnTo>
                <a:cubicBezTo>
                  <a:pt x="5413" y="2470"/>
                  <a:pt x="5442" y="2500"/>
                  <a:pt x="5486" y="2499"/>
                </a:cubicBezTo>
                <a:cubicBezTo>
                  <a:pt x="5534" y="2501"/>
                  <a:pt x="5557" y="2466"/>
                  <a:pt x="5556" y="2412"/>
                </a:cubicBezTo>
                <a:lnTo>
                  <a:pt x="5556" y="2197"/>
                </a:lnTo>
                <a:lnTo>
                  <a:pt x="5633" y="2197"/>
                </a:lnTo>
                <a:lnTo>
                  <a:pt x="5633" y="2404"/>
                </a:lnTo>
                <a:close/>
                <a:moveTo>
                  <a:pt x="6021" y="2560"/>
                </a:moveTo>
                <a:lnTo>
                  <a:pt x="5946" y="2560"/>
                </a:lnTo>
                <a:lnTo>
                  <a:pt x="5946" y="2415"/>
                </a:lnTo>
                <a:cubicBezTo>
                  <a:pt x="5947" y="2373"/>
                  <a:pt x="5929" y="2352"/>
                  <a:pt x="5901" y="2352"/>
                </a:cubicBezTo>
                <a:cubicBezTo>
                  <a:pt x="5867" y="2352"/>
                  <a:pt x="5849" y="2385"/>
                  <a:pt x="5850" y="2412"/>
                </a:cubicBezTo>
                <a:lnTo>
                  <a:pt x="5850" y="2560"/>
                </a:lnTo>
                <a:lnTo>
                  <a:pt x="5775" y="2560"/>
                </a:lnTo>
                <a:lnTo>
                  <a:pt x="5775" y="2301"/>
                </a:lnTo>
                <a:lnTo>
                  <a:pt x="5850" y="2301"/>
                </a:lnTo>
                <a:lnTo>
                  <a:pt x="5850" y="2342"/>
                </a:lnTo>
                <a:lnTo>
                  <a:pt x="5851" y="2342"/>
                </a:lnTo>
                <a:cubicBezTo>
                  <a:pt x="5869" y="2310"/>
                  <a:pt x="5901" y="2295"/>
                  <a:pt x="5935" y="2295"/>
                </a:cubicBezTo>
                <a:cubicBezTo>
                  <a:pt x="5993" y="2293"/>
                  <a:pt x="6022" y="2336"/>
                  <a:pt x="6021" y="2402"/>
                </a:cubicBezTo>
                <a:lnTo>
                  <a:pt x="6021" y="2560"/>
                </a:lnTo>
                <a:close/>
                <a:moveTo>
                  <a:pt x="6150" y="2216"/>
                </a:moveTo>
                <a:cubicBezTo>
                  <a:pt x="6150" y="2191"/>
                  <a:pt x="6174" y="2176"/>
                  <a:pt x="6194" y="2177"/>
                </a:cubicBezTo>
                <a:cubicBezTo>
                  <a:pt x="6218" y="2176"/>
                  <a:pt x="6239" y="2194"/>
                  <a:pt x="6238" y="2216"/>
                </a:cubicBezTo>
                <a:cubicBezTo>
                  <a:pt x="6239" y="2242"/>
                  <a:pt x="6215" y="2258"/>
                  <a:pt x="6194" y="2256"/>
                </a:cubicBezTo>
                <a:cubicBezTo>
                  <a:pt x="6171" y="2258"/>
                  <a:pt x="6149" y="2238"/>
                  <a:pt x="6150" y="2216"/>
                </a:cubicBezTo>
                <a:close/>
                <a:moveTo>
                  <a:pt x="6156" y="2560"/>
                </a:moveTo>
                <a:lnTo>
                  <a:pt x="6156" y="2301"/>
                </a:lnTo>
                <a:lnTo>
                  <a:pt x="6231" y="2301"/>
                </a:lnTo>
                <a:lnTo>
                  <a:pt x="6231" y="2560"/>
                </a:lnTo>
                <a:lnTo>
                  <a:pt x="6156" y="2560"/>
                </a:lnTo>
                <a:close/>
                <a:moveTo>
                  <a:pt x="6611" y="2301"/>
                </a:moveTo>
                <a:lnTo>
                  <a:pt x="6514" y="2560"/>
                </a:lnTo>
                <a:lnTo>
                  <a:pt x="6428" y="2560"/>
                </a:lnTo>
                <a:lnTo>
                  <a:pt x="6335" y="2301"/>
                </a:lnTo>
                <a:lnTo>
                  <a:pt x="6417" y="2301"/>
                </a:lnTo>
                <a:cubicBezTo>
                  <a:pt x="6533" y="2697"/>
                  <a:pt x="6441" y="2391"/>
                  <a:pt x="6473" y="2509"/>
                </a:cubicBezTo>
                <a:lnTo>
                  <a:pt x="6474" y="2509"/>
                </a:lnTo>
                <a:cubicBezTo>
                  <a:pt x="6506" y="2392"/>
                  <a:pt x="6417" y="2692"/>
                  <a:pt x="6532" y="2301"/>
                </a:cubicBezTo>
                <a:lnTo>
                  <a:pt x="6611" y="2301"/>
                </a:lnTo>
                <a:close/>
                <a:moveTo>
                  <a:pt x="6940" y="2453"/>
                </a:moveTo>
                <a:lnTo>
                  <a:pt x="6769" y="2453"/>
                </a:lnTo>
                <a:cubicBezTo>
                  <a:pt x="6771" y="2493"/>
                  <a:pt x="6800" y="2513"/>
                  <a:pt x="6842" y="2512"/>
                </a:cubicBezTo>
                <a:cubicBezTo>
                  <a:pt x="6871" y="2513"/>
                  <a:pt x="6898" y="2504"/>
                  <a:pt x="6918" y="2491"/>
                </a:cubicBezTo>
                <a:lnTo>
                  <a:pt x="6918" y="2546"/>
                </a:lnTo>
                <a:cubicBezTo>
                  <a:pt x="6895" y="2560"/>
                  <a:pt x="6860" y="2566"/>
                  <a:pt x="6825" y="2566"/>
                </a:cubicBezTo>
                <a:cubicBezTo>
                  <a:pt x="6742" y="2568"/>
                  <a:pt x="6693" y="2513"/>
                  <a:pt x="6694" y="2434"/>
                </a:cubicBezTo>
                <a:cubicBezTo>
                  <a:pt x="6691" y="2353"/>
                  <a:pt x="6754" y="2293"/>
                  <a:pt x="6823" y="2295"/>
                </a:cubicBezTo>
                <a:cubicBezTo>
                  <a:pt x="6896" y="2293"/>
                  <a:pt x="6942" y="2347"/>
                  <a:pt x="6940" y="2421"/>
                </a:cubicBezTo>
                <a:lnTo>
                  <a:pt x="6940" y="2453"/>
                </a:lnTo>
                <a:close/>
                <a:moveTo>
                  <a:pt x="6869" y="2405"/>
                </a:moveTo>
                <a:cubicBezTo>
                  <a:pt x="6870" y="2366"/>
                  <a:pt x="6851" y="2347"/>
                  <a:pt x="6822" y="2347"/>
                </a:cubicBezTo>
                <a:cubicBezTo>
                  <a:pt x="6792" y="2348"/>
                  <a:pt x="6772" y="2378"/>
                  <a:pt x="6769" y="2405"/>
                </a:cubicBezTo>
                <a:lnTo>
                  <a:pt x="6869" y="2405"/>
                </a:lnTo>
                <a:close/>
                <a:moveTo>
                  <a:pt x="7223" y="2369"/>
                </a:moveTo>
                <a:cubicBezTo>
                  <a:pt x="7214" y="2364"/>
                  <a:pt x="7201" y="2361"/>
                  <a:pt x="7190" y="2361"/>
                </a:cubicBezTo>
                <a:cubicBezTo>
                  <a:pt x="7147" y="2363"/>
                  <a:pt x="7133" y="2400"/>
                  <a:pt x="7133" y="2435"/>
                </a:cubicBezTo>
                <a:lnTo>
                  <a:pt x="7133" y="2560"/>
                </a:lnTo>
                <a:lnTo>
                  <a:pt x="7058" y="2560"/>
                </a:lnTo>
                <a:lnTo>
                  <a:pt x="7058" y="2301"/>
                </a:lnTo>
                <a:lnTo>
                  <a:pt x="7133" y="2301"/>
                </a:lnTo>
                <a:lnTo>
                  <a:pt x="7133" y="2349"/>
                </a:lnTo>
                <a:lnTo>
                  <a:pt x="7134" y="2349"/>
                </a:lnTo>
                <a:cubicBezTo>
                  <a:pt x="7146" y="2313"/>
                  <a:pt x="7172" y="2296"/>
                  <a:pt x="7203" y="2296"/>
                </a:cubicBezTo>
                <a:cubicBezTo>
                  <a:pt x="7212" y="2296"/>
                  <a:pt x="7220" y="2298"/>
                  <a:pt x="7223" y="2299"/>
                </a:cubicBezTo>
                <a:lnTo>
                  <a:pt x="7223" y="2369"/>
                </a:lnTo>
                <a:close/>
                <a:moveTo>
                  <a:pt x="7327" y="2490"/>
                </a:moveTo>
                <a:cubicBezTo>
                  <a:pt x="7353" y="2507"/>
                  <a:pt x="7381" y="2514"/>
                  <a:pt x="7403" y="2514"/>
                </a:cubicBezTo>
                <a:cubicBezTo>
                  <a:pt x="7435" y="2515"/>
                  <a:pt x="7451" y="2504"/>
                  <a:pt x="7450" y="2489"/>
                </a:cubicBezTo>
                <a:cubicBezTo>
                  <a:pt x="7452" y="2477"/>
                  <a:pt x="7433" y="2465"/>
                  <a:pt x="7410" y="2459"/>
                </a:cubicBezTo>
                <a:cubicBezTo>
                  <a:pt x="7354" y="2441"/>
                  <a:pt x="7329" y="2424"/>
                  <a:pt x="7327" y="2377"/>
                </a:cubicBezTo>
                <a:cubicBezTo>
                  <a:pt x="7325" y="2325"/>
                  <a:pt x="7378" y="2294"/>
                  <a:pt x="7440" y="2295"/>
                </a:cubicBezTo>
                <a:cubicBezTo>
                  <a:pt x="7464" y="2295"/>
                  <a:pt x="7489" y="2299"/>
                  <a:pt x="7509" y="2306"/>
                </a:cubicBezTo>
                <a:lnTo>
                  <a:pt x="7509" y="2365"/>
                </a:lnTo>
                <a:cubicBezTo>
                  <a:pt x="7489" y="2353"/>
                  <a:pt x="7464" y="2347"/>
                  <a:pt x="7442" y="2347"/>
                </a:cubicBezTo>
                <a:cubicBezTo>
                  <a:pt x="7425" y="2347"/>
                  <a:pt x="7405" y="2351"/>
                  <a:pt x="7401" y="2371"/>
                </a:cubicBezTo>
                <a:cubicBezTo>
                  <a:pt x="7399" y="2383"/>
                  <a:pt x="7417" y="2394"/>
                  <a:pt x="7436" y="2400"/>
                </a:cubicBezTo>
                <a:cubicBezTo>
                  <a:pt x="7477" y="2409"/>
                  <a:pt x="7527" y="2437"/>
                  <a:pt x="7524" y="2482"/>
                </a:cubicBezTo>
                <a:cubicBezTo>
                  <a:pt x="7526" y="2535"/>
                  <a:pt x="7474" y="2567"/>
                  <a:pt x="7406" y="2566"/>
                </a:cubicBezTo>
                <a:cubicBezTo>
                  <a:pt x="7378" y="2567"/>
                  <a:pt x="7349" y="2561"/>
                  <a:pt x="7327" y="2553"/>
                </a:cubicBezTo>
                <a:lnTo>
                  <a:pt x="7327" y="2490"/>
                </a:lnTo>
                <a:close/>
                <a:moveTo>
                  <a:pt x="7634" y="2216"/>
                </a:moveTo>
                <a:cubicBezTo>
                  <a:pt x="7634" y="2191"/>
                  <a:pt x="7658" y="2176"/>
                  <a:pt x="7678" y="2177"/>
                </a:cubicBezTo>
                <a:cubicBezTo>
                  <a:pt x="7702" y="2176"/>
                  <a:pt x="7723" y="2194"/>
                  <a:pt x="7722" y="2216"/>
                </a:cubicBezTo>
                <a:cubicBezTo>
                  <a:pt x="7723" y="2242"/>
                  <a:pt x="7699" y="2258"/>
                  <a:pt x="7678" y="2256"/>
                </a:cubicBezTo>
                <a:cubicBezTo>
                  <a:pt x="7655" y="2258"/>
                  <a:pt x="7633" y="2238"/>
                  <a:pt x="7634" y="2216"/>
                </a:cubicBezTo>
                <a:close/>
                <a:moveTo>
                  <a:pt x="7640" y="2560"/>
                </a:moveTo>
                <a:lnTo>
                  <a:pt x="7640" y="2301"/>
                </a:lnTo>
                <a:lnTo>
                  <a:pt x="7715" y="2301"/>
                </a:lnTo>
                <a:lnTo>
                  <a:pt x="7715" y="2560"/>
                </a:lnTo>
                <a:lnTo>
                  <a:pt x="7640" y="2560"/>
                </a:lnTo>
                <a:close/>
                <a:moveTo>
                  <a:pt x="8005" y="2557"/>
                </a:moveTo>
                <a:cubicBezTo>
                  <a:pt x="7995" y="2563"/>
                  <a:pt x="7974" y="2566"/>
                  <a:pt x="7954" y="2566"/>
                </a:cubicBezTo>
                <a:cubicBezTo>
                  <a:pt x="7898" y="2568"/>
                  <a:pt x="7870" y="2533"/>
                  <a:pt x="7871" y="2480"/>
                </a:cubicBezTo>
                <a:lnTo>
                  <a:pt x="7871" y="2358"/>
                </a:lnTo>
                <a:lnTo>
                  <a:pt x="7828" y="2358"/>
                </a:lnTo>
                <a:lnTo>
                  <a:pt x="7828" y="2301"/>
                </a:lnTo>
                <a:lnTo>
                  <a:pt x="7871" y="2301"/>
                </a:lnTo>
                <a:lnTo>
                  <a:pt x="7871" y="2244"/>
                </a:lnTo>
                <a:lnTo>
                  <a:pt x="7946" y="2222"/>
                </a:lnTo>
                <a:lnTo>
                  <a:pt x="7946" y="2301"/>
                </a:lnTo>
                <a:lnTo>
                  <a:pt x="8005" y="2301"/>
                </a:lnTo>
                <a:lnTo>
                  <a:pt x="8005" y="2358"/>
                </a:lnTo>
                <a:lnTo>
                  <a:pt x="7946" y="2358"/>
                </a:lnTo>
                <a:lnTo>
                  <a:pt x="7946" y="2468"/>
                </a:lnTo>
                <a:cubicBezTo>
                  <a:pt x="7945" y="2496"/>
                  <a:pt x="7960" y="2510"/>
                  <a:pt x="7979" y="2509"/>
                </a:cubicBezTo>
                <a:cubicBezTo>
                  <a:pt x="7987" y="2510"/>
                  <a:pt x="7998" y="2506"/>
                  <a:pt x="8005" y="2501"/>
                </a:cubicBezTo>
                <a:lnTo>
                  <a:pt x="8005" y="2557"/>
                </a:lnTo>
                <a:close/>
                <a:moveTo>
                  <a:pt x="8365" y="2301"/>
                </a:moveTo>
                <a:lnTo>
                  <a:pt x="8257" y="2583"/>
                </a:lnTo>
                <a:cubicBezTo>
                  <a:pt x="8233" y="2650"/>
                  <a:pt x="8191" y="2682"/>
                  <a:pt x="8145" y="2681"/>
                </a:cubicBezTo>
                <a:cubicBezTo>
                  <a:pt x="8125" y="2681"/>
                  <a:pt x="8109" y="2679"/>
                  <a:pt x="8099" y="2675"/>
                </a:cubicBezTo>
                <a:lnTo>
                  <a:pt x="8099" y="2615"/>
                </a:lnTo>
                <a:cubicBezTo>
                  <a:pt x="8109" y="2621"/>
                  <a:pt x="8123" y="2624"/>
                  <a:pt x="8133" y="2624"/>
                </a:cubicBezTo>
                <a:cubicBezTo>
                  <a:pt x="8163" y="2604"/>
                  <a:pt x="8152" y="2654"/>
                  <a:pt x="8191" y="2560"/>
                </a:cubicBezTo>
                <a:lnTo>
                  <a:pt x="8086" y="2301"/>
                </a:lnTo>
                <a:lnTo>
                  <a:pt x="8170" y="2301"/>
                </a:lnTo>
                <a:lnTo>
                  <a:pt x="8221" y="2464"/>
                </a:lnTo>
                <a:cubicBezTo>
                  <a:pt x="8224" y="2473"/>
                  <a:pt x="8227" y="2487"/>
                  <a:pt x="8228" y="2497"/>
                </a:cubicBezTo>
                <a:lnTo>
                  <a:pt x="8229" y="2497"/>
                </a:lnTo>
                <a:cubicBezTo>
                  <a:pt x="8263" y="2388"/>
                  <a:pt x="8168" y="2682"/>
                  <a:pt x="8290" y="2301"/>
                </a:cubicBezTo>
                <a:lnTo>
                  <a:pt x="8365" y="2301"/>
                </a:lnTo>
                <a:close/>
                <a:moveTo>
                  <a:pt x="8665" y="2383"/>
                </a:moveTo>
                <a:cubicBezTo>
                  <a:pt x="8662" y="2271"/>
                  <a:pt x="8744" y="2188"/>
                  <a:pt x="8847" y="2191"/>
                </a:cubicBezTo>
                <a:cubicBezTo>
                  <a:pt x="8950" y="2187"/>
                  <a:pt x="9023" y="2275"/>
                  <a:pt x="9020" y="2376"/>
                </a:cubicBezTo>
                <a:cubicBezTo>
                  <a:pt x="9024" y="2488"/>
                  <a:pt x="8942" y="2570"/>
                  <a:pt x="8841" y="2566"/>
                </a:cubicBezTo>
                <a:cubicBezTo>
                  <a:pt x="8738" y="2570"/>
                  <a:pt x="8662" y="2484"/>
                  <a:pt x="8665" y="2383"/>
                </a:cubicBezTo>
                <a:close/>
                <a:moveTo>
                  <a:pt x="8747" y="2379"/>
                </a:moveTo>
                <a:cubicBezTo>
                  <a:pt x="8746" y="2449"/>
                  <a:pt x="8787" y="2502"/>
                  <a:pt x="8843" y="2499"/>
                </a:cubicBezTo>
                <a:cubicBezTo>
                  <a:pt x="8904" y="2501"/>
                  <a:pt x="8940" y="2449"/>
                  <a:pt x="8939" y="2381"/>
                </a:cubicBezTo>
                <a:cubicBezTo>
                  <a:pt x="8941" y="2305"/>
                  <a:pt x="8902" y="2257"/>
                  <a:pt x="8845" y="2258"/>
                </a:cubicBezTo>
                <a:cubicBezTo>
                  <a:pt x="8785" y="2256"/>
                  <a:pt x="8746" y="2312"/>
                  <a:pt x="8747" y="2379"/>
                </a:cubicBezTo>
                <a:close/>
                <a:moveTo>
                  <a:pt x="9308" y="2234"/>
                </a:moveTo>
                <a:cubicBezTo>
                  <a:pt x="9298" y="2230"/>
                  <a:pt x="9286" y="2228"/>
                  <a:pt x="9279" y="2228"/>
                </a:cubicBezTo>
                <a:cubicBezTo>
                  <a:pt x="9252" y="2227"/>
                  <a:pt x="9240" y="2246"/>
                  <a:pt x="9240" y="2272"/>
                </a:cubicBezTo>
                <a:lnTo>
                  <a:pt x="9240" y="2301"/>
                </a:lnTo>
                <a:lnTo>
                  <a:pt x="9299" y="2301"/>
                </a:lnTo>
                <a:lnTo>
                  <a:pt x="9299" y="2358"/>
                </a:lnTo>
                <a:lnTo>
                  <a:pt x="9240" y="2358"/>
                </a:lnTo>
                <a:lnTo>
                  <a:pt x="9240" y="2560"/>
                </a:lnTo>
                <a:lnTo>
                  <a:pt x="9164" y="2560"/>
                </a:lnTo>
                <a:lnTo>
                  <a:pt x="9164" y="2358"/>
                </a:lnTo>
                <a:lnTo>
                  <a:pt x="9121" y="2358"/>
                </a:lnTo>
                <a:lnTo>
                  <a:pt x="9121" y="2301"/>
                </a:lnTo>
                <a:lnTo>
                  <a:pt x="9165" y="2301"/>
                </a:lnTo>
                <a:lnTo>
                  <a:pt x="9165" y="2268"/>
                </a:lnTo>
                <a:cubicBezTo>
                  <a:pt x="9162" y="2210"/>
                  <a:pt x="9210" y="2170"/>
                  <a:pt x="9269" y="2171"/>
                </a:cubicBezTo>
                <a:cubicBezTo>
                  <a:pt x="9285" y="2171"/>
                  <a:pt x="9300" y="2173"/>
                  <a:pt x="9308" y="2176"/>
                </a:cubicBezTo>
                <a:lnTo>
                  <a:pt x="9308" y="2234"/>
                </a:lnTo>
                <a:close/>
                <a:moveTo>
                  <a:pt x="9879" y="2261"/>
                </a:moveTo>
                <a:lnTo>
                  <a:pt x="9776" y="2261"/>
                </a:lnTo>
                <a:lnTo>
                  <a:pt x="9776" y="2560"/>
                </a:lnTo>
                <a:lnTo>
                  <a:pt x="9698" y="2560"/>
                </a:lnTo>
                <a:lnTo>
                  <a:pt x="9698" y="2261"/>
                </a:lnTo>
                <a:lnTo>
                  <a:pt x="9595" y="2261"/>
                </a:lnTo>
                <a:lnTo>
                  <a:pt x="9595" y="2197"/>
                </a:lnTo>
                <a:lnTo>
                  <a:pt x="9879" y="2197"/>
                </a:lnTo>
                <a:lnTo>
                  <a:pt x="9879" y="2261"/>
                </a:lnTo>
                <a:close/>
                <a:moveTo>
                  <a:pt x="10174" y="2453"/>
                </a:moveTo>
                <a:lnTo>
                  <a:pt x="10003" y="2453"/>
                </a:lnTo>
                <a:cubicBezTo>
                  <a:pt x="10005" y="2493"/>
                  <a:pt x="10034" y="2513"/>
                  <a:pt x="10076" y="2512"/>
                </a:cubicBezTo>
                <a:cubicBezTo>
                  <a:pt x="10105" y="2513"/>
                  <a:pt x="10132" y="2504"/>
                  <a:pt x="10152" y="2491"/>
                </a:cubicBezTo>
                <a:lnTo>
                  <a:pt x="10152" y="2546"/>
                </a:lnTo>
                <a:cubicBezTo>
                  <a:pt x="10129" y="2560"/>
                  <a:pt x="10094" y="2566"/>
                  <a:pt x="10059" y="2566"/>
                </a:cubicBezTo>
                <a:cubicBezTo>
                  <a:pt x="9976" y="2568"/>
                  <a:pt x="9927" y="2513"/>
                  <a:pt x="9928" y="2434"/>
                </a:cubicBezTo>
                <a:cubicBezTo>
                  <a:pt x="9925" y="2353"/>
                  <a:pt x="9988" y="2293"/>
                  <a:pt x="10057" y="2295"/>
                </a:cubicBezTo>
                <a:cubicBezTo>
                  <a:pt x="10130" y="2293"/>
                  <a:pt x="10176" y="2347"/>
                  <a:pt x="10174" y="2421"/>
                </a:cubicBezTo>
                <a:lnTo>
                  <a:pt x="10174" y="2453"/>
                </a:lnTo>
                <a:close/>
                <a:moveTo>
                  <a:pt x="10103" y="2405"/>
                </a:moveTo>
                <a:cubicBezTo>
                  <a:pt x="10104" y="2366"/>
                  <a:pt x="10085" y="2347"/>
                  <a:pt x="10056" y="2347"/>
                </a:cubicBezTo>
                <a:cubicBezTo>
                  <a:pt x="10026" y="2348"/>
                  <a:pt x="10006" y="2378"/>
                  <a:pt x="10003" y="2405"/>
                </a:cubicBezTo>
                <a:lnTo>
                  <a:pt x="10103" y="2405"/>
                </a:lnTo>
                <a:close/>
                <a:moveTo>
                  <a:pt x="10485" y="2551"/>
                </a:moveTo>
                <a:cubicBezTo>
                  <a:pt x="10468" y="2561"/>
                  <a:pt x="10439" y="2566"/>
                  <a:pt x="10409" y="2566"/>
                </a:cubicBezTo>
                <a:cubicBezTo>
                  <a:pt x="10331" y="2569"/>
                  <a:pt x="10275" y="2509"/>
                  <a:pt x="10277" y="2437"/>
                </a:cubicBezTo>
                <a:cubicBezTo>
                  <a:pt x="10275" y="2350"/>
                  <a:pt x="10339" y="2293"/>
                  <a:pt x="10420" y="2295"/>
                </a:cubicBezTo>
                <a:cubicBezTo>
                  <a:pt x="10450" y="2295"/>
                  <a:pt x="10473" y="2300"/>
                  <a:pt x="10485" y="2307"/>
                </a:cubicBezTo>
                <a:lnTo>
                  <a:pt x="10485" y="2371"/>
                </a:lnTo>
                <a:cubicBezTo>
                  <a:pt x="10469" y="2358"/>
                  <a:pt x="10447" y="2352"/>
                  <a:pt x="10429" y="2352"/>
                </a:cubicBezTo>
                <a:cubicBezTo>
                  <a:pt x="10381" y="2351"/>
                  <a:pt x="10351" y="2387"/>
                  <a:pt x="10352" y="2432"/>
                </a:cubicBezTo>
                <a:cubicBezTo>
                  <a:pt x="10351" y="2478"/>
                  <a:pt x="10382" y="2510"/>
                  <a:pt x="10426" y="2509"/>
                </a:cubicBezTo>
                <a:cubicBezTo>
                  <a:pt x="10446" y="2510"/>
                  <a:pt x="10468" y="2502"/>
                  <a:pt x="10485" y="2490"/>
                </a:cubicBezTo>
                <a:lnTo>
                  <a:pt x="10485" y="2551"/>
                </a:lnTo>
                <a:close/>
                <a:moveTo>
                  <a:pt x="10855" y="2560"/>
                </a:moveTo>
                <a:lnTo>
                  <a:pt x="10780" y="2560"/>
                </a:lnTo>
                <a:lnTo>
                  <a:pt x="10780" y="2412"/>
                </a:lnTo>
                <a:cubicBezTo>
                  <a:pt x="10781" y="2372"/>
                  <a:pt x="10763" y="2352"/>
                  <a:pt x="10737" y="2352"/>
                </a:cubicBezTo>
                <a:cubicBezTo>
                  <a:pt x="10702" y="2352"/>
                  <a:pt x="10685" y="2385"/>
                  <a:pt x="10686" y="2412"/>
                </a:cubicBezTo>
                <a:lnTo>
                  <a:pt x="10686" y="2560"/>
                </a:lnTo>
                <a:lnTo>
                  <a:pt x="10610" y="2560"/>
                </a:lnTo>
                <a:lnTo>
                  <a:pt x="10610" y="2177"/>
                </a:lnTo>
                <a:lnTo>
                  <a:pt x="10686" y="2177"/>
                </a:lnTo>
                <a:lnTo>
                  <a:pt x="10686" y="2339"/>
                </a:lnTo>
                <a:lnTo>
                  <a:pt x="10687" y="2339"/>
                </a:lnTo>
                <a:cubicBezTo>
                  <a:pt x="10706" y="2309"/>
                  <a:pt x="10736" y="2295"/>
                  <a:pt x="10767" y="2295"/>
                </a:cubicBezTo>
                <a:cubicBezTo>
                  <a:pt x="10827" y="2293"/>
                  <a:pt x="10856" y="2336"/>
                  <a:pt x="10855" y="2401"/>
                </a:cubicBezTo>
                <a:lnTo>
                  <a:pt x="10855" y="2560"/>
                </a:lnTo>
                <a:close/>
                <a:moveTo>
                  <a:pt x="11236" y="2560"/>
                </a:moveTo>
                <a:lnTo>
                  <a:pt x="11161" y="2560"/>
                </a:lnTo>
                <a:lnTo>
                  <a:pt x="11161" y="2415"/>
                </a:lnTo>
                <a:cubicBezTo>
                  <a:pt x="11162" y="2373"/>
                  <a:pt x="11144" y="2352"/>
                  <a:pt x="11116" y="2352"/>
                </a:cubicBezTo>
                <a:cubicBezTo>
                  <a:pt x="11082" y="2352"/>
                  <a:pt x="11064" y="2385"/>
                  <a:pt x="11065" y="2412"/>
                </a:cubicBezTo>
                <a:lnTo>
                  <a:pt x="11065" y="2560"/>
                </a:lnTo>
                <a:lnTo>
                  <a:pt x="10990" y="2560"/>
                </a:lnTo>
                <a:lnTo>
                  <a:pt x="10990" y="2301"/>
                </a:lnTo>
                <a:lnTo>
                  <a:pt x="11065" y="2301"/>
                </a:lnTo>
                <a:lnTo>
                  <a:pt x="11065" y="2342"/>
                </a:lnTo>
                <a:lnTo>
                  <a:pt x="11066" y="2342"/>
                </a:lnTo>
                <a:cubicBezTo>
                  <a:pt x="11084" y="2310"/>
                  <a:pt x="11116" y="2295"/>
                  <a:pt x="11150" y="2295"/>
                </a:cubicBezTo>
                <a:cubicBezTo>
                  <a:pt x="11208" y="2293"/>
                  <a:pt x="11237" y="2336"/>
                  <a:pt x="11236" y="2402"/>
                </a:cubicBezTo>
                <a:lnTo>
                  <a:pt x="11236" y="2560"/>
                </a:lnTo>
                <a:close/>
                <a:moveTo>
                  <a:pt x="11356" y="2432"/>
                </a:moveTo>
                <a:cubicBezTo>
                  <a:pt x="11354" y="2347"/>
                  <a:pt x="11416" y="2294"/>
                  <a:pt x="11497" y="2295"/>
                </a:cubicBezTo>
                <a:cubicBezTo>
                  <a:pt x="11580" y="2293"/>
                  <a:pt x="11635" y="2351"/>
                  <a:pt x="11633" y="2427"/>
                </a:cubicBezTo>
                <a:cubicBezTo>
                  <a:pt x="11636" y="2512"/>
                  <a:pt x="11575" y="2568"/>
                  <a:pt x="11494" y="2566"/>
                </a:cubicBezTo>
                <a:cubicBezTo>
                  <a:pt x="11410" y="2569"/>
                  <a:pt x="11354" y="2510"/>
                  <a:pt x="11356" y="2432"/>
                </a:cubicBezTo>
                <a:close/>
                <a:moveTo>
                  <a:pt x="11433" y="2431"/>
                </a:moveTo>
                <a:cubicBezTo>
                  <a:pt x="11432" y="2484"/>
                  <a:pt x="11457" y="2510"/>
                  <a:pt x="11496" y="2509"/>
                </a:cubicBezTo>
                <a:cubicBezTo>
                  <a:pt x="11537" y="2511"/>
                  <a:pt x="11557" y="2478"/>
                  <a:pt x="11556" y="2429"/>
                </a:cubicBezTo>
                <a:cubicBezTo>
                  <a:pt x="11558" y="2377"/>
                  <a:pt x="11533" y="2351"/>
                  <a:pt x="11496" y="2352"/>
                </a:cubicBezTo>
                <a:cubicBezTo>
                  <a:pt x="11449" y="2353"/>
                  <a:pt x="11433" y="2391"/>
                  <a:pt x="11433" y="2431"/>
                </a:cubicBezTo>
                <a:close/>
                <a:moveTo>
                  <a:pt x="11755" y="2560"/>
                </a:moveTo>
                <a:lnTo>
                  <a:pt x="11755" y="2177"/>
                </a:lnTo>
                <a:lnTo>
                  <a:pt x="11831" y="2177"/>
                </a:lnTo>
                <a:lnTo>
                  <a:pt x="11831" y="2560"/>
                </a:lnTo>
                <a:lnTo>
                  <a:pt x="11755" y="2560"/>
                </a:lnTo>
                <a:close/>
                <a:moveTo>
                  <a:pt x="11953" y="2432"/>
                </a:moveTo>
                <a:cubicBezTo>
                  <a:pt x="11951" y="2347"/>
                  <a:pt x="12013" y="2294"/>
                  <a:pt x="12094" y="2295"/>
                </a:cubicBezTo>
                <a:cubicBezTo>
                  <a:pt x="12177" y="2293"/>
                  <a:pt x="12232" y="2351"/>
                  <a:pt x="12230" y="2427"/>
                </a:cubicBezTo>
                <a:cubicBezTo>
                  <a:pt x="12233" y="2512"/>
                  <a:pt x="12172" y="2568"/>
                  <a:pt x="12091" y="2566"/>
                </a:cubicBezTo>
                <a:cubicBezTo>
                  <a:pt x="12007" y="2569"/>
                  <a:pt x="11951" y="2510"/>
                  <a:pt x="11953" y="2432"/>
                </a:cubicBezTo>
                <a:close/>
                <a:moveTo>
                  <a:pt x="12030" y="2431"/>
                </a:moveTo>
                <a:cubicBezTo>
                  <a:pt x="12029" y="2484"/>
                  <a:pt x="12054" y="2510"/>
                  <a:pt x="12093" y="2509"/>
                </a:cubicBezTo>
                <a:cubicBezTo>
                  <a:pt x="12134" y="2511"/>
                  <a:pt x="12154" y="2478"/>
                  <a:pt x="12153" y="2429"/>
                </a:cubicBezTo>
                <a:cubicBezTo>
                  <a:pt x="12155" y="2377"/>
                  <a:pt x="12130" y="2351"/>
                  <a:pt x="12093" y="2352"/>
                </a:cubicBezTo>
                <a:cubicBezTo>
                  <a:pt x="12046" y="2353"/>
                  <a:pt x="12030" y="2391"/>
                  <a:pt x="12030" y="2431"/>
                </a:cubicBezTo>
                <a:close/>
                <a:moveTo>
                  <a:pt x="12604" y="2532"/>
                </a:moveTo>
                <a:cubicBezTo>
                  <a:pt x="12606" y="2628"/>
                  <a:pt x="12543" y="2684"/>
                  <a:pt x="12445" y="2682"/>
                </a:cubicBezTo>
                <a:cubicBezTo>
                  <a:pt x="12410" y="2683"/>
                  <a:pt x="12380" y="2676"/>
                  <a:pt x="12361" y="2667"/>
                </a:cubicBezTo>
                <a:lnTo>
                  <a:pt x="12361" y="2602"/>
                </a:lnTo>
                <a:cubicBezTo>
                  <a:pt x="12388" y="2618"/>
                  <a:pt x="12418" y="2625"/>
                  <a:pt x="12443" y="2625"/>
                </a:cubicBezTo>
                <a:cubicBezTo>
                  <a:pt x="12496" y="2627"/>
                  <a:pt x="12530" y="2594"/>
                  <a:pt x="12529" y="2544"/>
                </a:cubicBezTo>
                <a:lnTo>
                  <a:pt x="12529" y="2523"/>
                </a:lnTo>
                <a:lnTo>
                  <a:pt x="12528" y="2523"/>
                </a:lnTo>
                <a:cubicBezTo>
                  <a:pt x="12511" y="2552"/>
                  <a:pt x="12479" y="2567"/>
                  <a:pt x="12446" y="2566"/>
                </a:cubicBezTo>
                <a:cubicBezTo>
                  <a:pt x="12381" y="2569"/>
                  <a:pt x="12337" y="2512"/>
                  <a:pt x="12338" y="2438"/>
                </a:cubicBezTo>
                <a:cubicBezTo>
                  <a:pt x="12336" y="2352"/>
                  <a:pt x="12390" y="2293"/>
                  <a:pt x="12456" y="2295"/>
                </a:cubicBezTo>
                <a:cubicBezTo>
                  <a:pt x="12488" y="2294"/>
                  <a:pt x="12514" y="2309"/>
                  <a:pt x="12528" y="2331"/>
                </a:cubicBezTo>
                <a:lnTo>
                  <a:pt x="12529" y="2331"/>
                </a:lnTo>
                <a:lnTo>
                  <a:pt x="12529" y="2301"/>
                </a:lnTo>
                <a:lnTo>
                  <a:pt x="12604" y="2301"/>
                </a:lnTo>
                <a:lnTo>
                  <a:pt x="12604" y="2532"/>
                </a:lnTo>
                <a:close/>
                <a:moveTo>
                  <a:pt x="12530" y="2414"/>
                </a:moveTo>
                <a:cubicBezTo>
                  <a:pt x="12532" y="2382"/>
                  <a:pt x="12506" y="2351"/>
                  <a:pt x="12475" y="2352"/>
                </a:cubicBezTo>
                <a:cubicBezTo>
                  <a:pt x="12426" y="2356"/>
                  <a:pt x="12415" y="2397"/>
                  <a:pt x="12415" y="2435"/>
                </a:cubicBezTo>
                <a:cubicBezTo>
                  <a:pt x="12414" y="2472"/>
                  <a:pt x="12431" y="2508"/>
                  <a:pt x="12472" y="2509"/>
                </a:cubicBezTo>
                <a:cubicBezTo>
                  <a:pt x="12513" y="2508"/>
                  <a:pt x="12531" y="2470"/>
                  <a:pt x="12530" y="2437"/>
                </a:cubicBezTo>
                <a:lnTo>
                  <a:pt x="12530" y="2414"/>
                </a:lnTo>
                <a:close/>
                <a:moveTo>
                  <a:pt x="12986" y="2301"/>
                </a:moveTo>
                <a:lnTo>
                  <a:pt x="12878" y="2583"/>
                </a:lnTo>
                <a:cubicBezTo>
                  <a:pt x="12854" y="2650"/>
                  <a:pt x="12812" y="2682"/>
                  <a:pt x="12766" y="2681"/>
                </a:cubicBezTo>
                <a:cubicBezTo>
                  <a:pt x="12746" y="2681"/>
                  <a:pt x="12730" y="2679"/>
                  <a:pt x="12720" y="2675"/>
                </a:cubicBezTo>
                <a:lnTo>
                  <a:pt x="12720" y="2615"/>
                </a:lnTo>
                <a:cubicBezTo>
                  <a:pt x="12730" y="2621"/>
                  <a:pt x="12744" y="2624"/>
                  <a:pt x="12754" y="2624"/>
                </a:cubicBezTo>
                <a:cubicBezTo>
                  <a:pt x="12784" y="2604"/>
                  <a:pt x="12773" y="2654"/>
                  <a:pt x="12812" y="2560"/>
                </a:cubicBezTo>
                <a:lnTo>
                  <a:pt x="12707" y="2301"/>
                </a:lnTo>
                <a:lnTo>
                  <a:pt x="12791" y="2301"/>
                </a:lnTo>
                <a:lnTo>
                  <a:pt x="12842" y="2464"/>
                </a:lnTo>
                <a:cubicBezTo>
                  <a:pt x="12845" y="2473"/>
                  <a:pt x="12848" y="2487"/>
                  <a:pt x="12849" y="2497"/>
                </a:cubicBezTo>
                <a:lnTo>
                  <a:pt x="12850" y="2497"/>
                </a:lnTo>
                <a:cubicBezTo>
                  <a:pt x="12884" y="2388"/>
                  <a:pt x="12789" y="2682"/>
                  <a:pt x="12911" y="2301"/>
                </a:cubicBezTo>
                <a:lnTo>
                  <a:pt x="12986" y="2301"/>
                </a:lnTo>
                <a:close/>
              </a:path>
            </a:pathLst>
          </a:custGeom>
          <a:solidFill>
            <a:srgbClr val="286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6" name="矩形 45"/>
          <p:cNvSpPr/>
          <p:nvPr>
            <p:custDataLst>
              <p:tags r:id="rId4"/>
            </p:custDataLst>
          </p:nvPr>
        </p:nvSpPr>
        <p:spPr>
          <a:xfrm>
            <a:off x="635" y="6522085"/>
            <a:ext cx="12191365" cy="344805"/>
          </a:xfrm>
          <a:prstGeom prst="rect">
            <a:avLst/>
          </a:prstGeom>
          <a:solidFill>
            <a:srgbClr val="095F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76580" y="5253355"/>
            <a:ext cx="5177155" cy="398780"/>
          </a:xfrm>
          <a:prstGeom prst="rect">
            <a:avLst/>
          </a:prstGeom>
          <a:noFill/>
          <a:ln w="25400">
            <a:solidFill>
              <a:schemeClr val="accent1"/>
            </a:solidFill>
          </a:ln>
        </p:spPr>
        <p:txBody>
          <a:bodyPr wrap="square">
            <a:spAutoFit/>
          </a:bodyPr>
          <a:lstStyle/>
          <a:p>
            <a:pPr indent="0" algn="ctr"/>
            <a:r>
              <a:rPr lang="zh-CN" altLang="en-US" sz="2000" dirty="0">
                <a:latin typeface="华康俪金黑W8(P)" panose="020B0800000000000000" charset="-122"/>
                <a:ea typeface="华康俪金黑W8(P)" panose="020B0800000000000000" charset="-122"/>
                <a:cs typeface="华康俪金黑W8(P)" panose="020B0800000000000000" charset="-122"/>
              </a:rPr>
              <a:t>参与调查同学的男女比例</a:t>
            </a:r>
            <a:endParaRPr lang="zh-CN" altLang="en-US" sz="2000" b="0" dirty="0">
              <a:latin typeface="华康俪金黑W8(P)" panose="020B0800000000000000" charset="-122"/>
              <a:ea typeface="华康俪金黑W8(P)" panose="020B0800000000000000" charset="-122"/>
              <a:cs typeface="华康俪金黑W8(P)" panose="020B0800000000000000" charset="-122"/>
            </a:endParaRPr>
          </a:p>
        </p:txBody>
      </p:sp>
      <p:sp>
        <p:nvSpPr>
          <p:cNvPr id="5" name="文本框 4"/>
          <p:cNvSpPr txBox="1"/>
          <p:nvPr/>
        </p:nvSpPr>
        <p:spPr>
          <a:xfrm>
            <a:off x="6677660" y="1307465"/>
            <a:ext cx="4787265" cy="400110"/>
          </a:xfrm>
          <a:prstGeom prst="rect">
            <a:avLst/>
          </a:prstGeom>
          <a:noFill/>
          <a:ln w="25400">
            <a:solidFill>
              <a:schemeClr val="accent1"/>
            </a:solidFill>
          </a:ln>
        </p:spPr>
        <p:txBody>
          <a:bodyPr wrap="square">
            <a:spAutoFit/>
          </a:bodyPr>
          <a:lstStyle/>
          <a:p>
            <a:pPr marL="0" marR="0" algn="ctr">
              <a:spcBef>
                <a:spcPts val="0"/>
              </a:spcBef>
              <a:spcAft>
                <a:spcPts val="0"/>
              </a:spcAft>
            </a:pPr>
            <a:r>
              <a:rPr lang="zh-CN" altLang="en-US" sz="2000" dirty="0">
                <a:latin typeface="华康俪金黑W8(P)" panose="020B0800000000000000" charset="-122"/>
                <a:ea typeface="华康俪金黑W8(P)" panose="020B0800000000000000" charset="-122"/>
              </a:rPr>
              <a:t>出行时同学们对拼车的要求</a:t>
            </a:r>
          </a:p>
        </p:txBody>
      </p:sp>
      <p:sp>
        <p:nvSpPr>
          <p:cNvPr id="6" name="燕尾形箭头 5"/>
          <p:cNvSpPr/>
          <p:nvPr/>
        </p:nvSpPr>
        <p:spPr>
          <a:xfrm rot="16200000">
            <a:off x="2549525" y="4141470"/>
            <a:ext cx="1329055" cy="59880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燕尾形箭头 6"/>
          <p:cNvSpPr/>
          <p:nvPr>
            <p:custDataLst>
              <p:tags r:id="rId5"/>
            </p:custDataLst>
          </p:nvPr>
        </p:nvSpPr>
        <p:spPr>
          <a:xfrm rot="5400000" flipV="1">
            <a:off x="8407400" y="2168525"/>
            <a:ext cx="1329055" cy="59880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097FC20-EA36-87BC-5880-215C165F84C8}"/>
              </a:ext>
            </a:extLst>
          </p:cNvPr>
          <p:cNvPicPr>
            <a:picLocks noChangeAspect="1"/>
          </p:cNvPicPr>
          <p:nvPr/>
        </p:nvPicPr>
        <p:blipFill>
          <a:blip r:embed="rId7"/>
          <a:stretch>
            <a:fillRect/>
          </a:stretch>
        </p:blipFill>
        <p:spPr>
          <a:xfrm>
            <a:off x="1130463" y="1093306"/>
            <a:ext cx="4069387" cy="2632240"/>
          </a:xfrm>
          <a:prstGeom prst="rect">
            <a:avLst/>
          </a:prstGeom>
          <a:noFill/>
          <a:ln w="25400">
            <a:solidFill>
              <a:schemeClr val="accent1"/>
            </a:solidFill>
          </a:ln>
        </p:spPr>
      </p:pic>
      <p:pic>
        <p:nvPicPr>
          <p:cNvPr id="12" name="图片 11">
            <a:extLst>
              <a:ext uri="{FF2B5EF4-FFF2-40B4-BE49-F238E27FC236}">
                <a16:creationId xmlns:a16="http://schemas.microsoft.com/office/drawing/2014/main" id="{0BF0EA36-6207-3FDC-7106-CA672FCFC984}"/>
              </a:ext>
            </a:extLst>
          </p:cNvPr>
          <p:cNvPicPr>
            <a:picLocks noChangeAspect="1"/>
          </p:cNvPicPr>
          <p:nvPr/>
        </p:nvPicPr>
        <p:blipFill>
          <a:blip r:embed="rId8"/>
          <a:stretch>
            <a:fillRect/>
          </a:stretch>
        </p:blipFill>
        <p:spPr>
          <a:xfrm>
            <a:off x="7038268" y="3429000"/>
            <a:ext cx="4066048" cy="2632240"/>
          </a:xfrm>
          <a:prstGeom prst="rect">
            <a:avLst/>
          </a:prstGeom>
          <a:noFill/>
          <a:ln w="25400">
            <a:solidFill>
              <a:schemeClr val="accent1"/>
            </a:solid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p:cNvSpPr txBox="1"/>
          <p:nvPr>
            <p:custDataLst>
              <p:tags r:id="rId2"/>
            </p:custDataLst>
          </p:nvPr>
        </p:nvSpPr>
        <p:spPr>
          <a:xfrm>
            <a:off x="0" y="201930"/>
            <a:ext cx="5135880" cy="583565"/>
          </a:xfrm>
          <a:prstGeom prst="rect">
            <a:avLst/>
          </a:prstGeom>
          <a:solidFill>
            <a:srgbClr val="095FAD"/>
          </a:solidFill>
        </p:spPr>
        <p:txBody>
          <a:bodyPr wrap="square" rtlCol="0">
            <a:spAutoFit/>
          </a:bodyPr>
          <a:lstStyle/>
          <a:p>
            <a:pPr algn="ctr" fontAlgn="base">
              <a:spcBef>
                <a:spcPct val="0"/>
              </a:spcBef>
              <a:spcAft>
                <a:spcPct val="0"/>
              </a:spcAft>
              <a:defRPr/>
            </a:pPr>
            <a:r>
              <a:rPr lang="zh-CN" altLang="en-US" sz="3200" b="1" dirty="0">
                <a:solidFill>
                  <a:srgbClr val="FFFFFF"/>
                </a:solidFill>
                <a:latin typeface="华康俪金黑W8(P)" panose="020B0800000000000000" charset="-122"/>
                <a:ea typeface="华康俪金黑W8(P)" panose="020B0800000000000000" charset="-122"/>
                <a:sym typeface="+mn-ea"/>
              </a:rPr>
              <a:t>数据采集与分析</a:t>
            </a:r>
          </a:p>
        </p:txBody>
      </p:sp>
      <p:sp>
        <p:nvSpPr>
          <p:cNvPr id="37" name="任意多边形 36"/>
          <p:cNvSpPr/>
          <p:nvPr>
            <p:custDataLst>
              <p:tags r:id="rId3"/>
            </p:custDataLst>
          </p:nvPr>
        </p:nvSpPr>
        <p:spPr>
          <a:xfrm>
            <a:off x="9894570" y="201930"/>
            <a:ext cx="1981200" cy="414655"/>
          </a:xfrm>
          <a:custGeom>
            <a:avLst/>
            <a:gdLst/>
            <a:ahLst/>
            <a:cxnLst>
              <a:cxn ang="3">
                <a:pos x="hc" y="t"/>
              </a:cxn>
              <a:cxn ang="cd2">
                <a:pos x="l" y="vc"/>
              </a:cxn>
              <a:cxn ang="cd4">
                <a:pos x="hc" y="b"/>
              </a:cxn>
              <a:cxn ang="0">
                <a:pos x="r" y="vc"/>
              </a:cxn>
            </a:cxnLst>
            <a:rect l="l" t="t" r="r" b="b"/>
            <a:pathLst>
              <a:path w="12986" h="2720">
                <a:moveTo>
                  <a:pt x="620" y="1906"/>
                </a:moveTo>
                <a:lnTo>
                  <a:pt x="624" y="1918"/>
                </a:lnTo>
                <a:lnTo>
                  <a:pt x="626" y="1940"/>
                </a:lnTo>
                <a:lnTo>
                  <a:pt x="621" y="1961"/>
                </a:lnTo>
                <a:cubicBezTo>
                  <a:pt x="601" y="1965"/>
                  <a:pt x="583" y="1973"/>
                  <a:pt x="572" y="1984"/>
                </a:cubicBezTo>
                <a:lnTo>
                  <a:pt x="572" y="1984"/>
                </a:lnTo>
                <a:cubicBezTo>
                  <a:pt x="576" y="1989"/>
                  <a:pt x="584" y="1993"/>
                  <a:pt x="591" y="1995"/>
                </a:cubicBezTo>
                <a:cubicBezTo>
                  <a:pt x="597" y="2002"/>
                  <a:pt x="606" y="2009"/>
                  <a:pt x="613" y="2014"/>
                </a:cubicBezTo>
                <a:cubicBezTo>
                  <a:pt x="616" y="2021"/>
                  <a:pt x="622" y="2026"/>
                  <a:pt x="628" y="2029"/>
                </a:cubicBezTo>
                <a:lnTo>
                  <a:pt x="625" y="2048"/>
                </a:lnTo>
                <a:lnTo>
                  <a:pt x="611" y="2051"/>
                </a:lnTo>
                <a:cubicBezTo>
                  <a:pt x="592" y="2025"/>
                  <a:pt x="605" y="2034"/>
                  <a:pt x="599" y="2025"/>
                </a:cubicBezTo>
                <a:cubicBezTo>
                  <a:pt x="587" y="2013"/>
                  <a:pt x="571" y="2002"/>
                  <a:pt x="558" y="1995"/>
                </a:cubicBezTo>
                <a:cubicBezTo>
                  <a:pt x="545" y="2001"/>
                  <a:pt x="530" y="2008"/>
                  <a:pt x="518" y="2014"/>
                </a:cubicBezTo>
                <a:lnTo>
                  <a:pt x="487" y="2021"/>
                </a:lnTo>
                <a:lnTo>
                  <a:pt x="486" y="2021"/>
                </a:lnTo>
                <a:cubicBezTo>
                  <a:pt x="464" y="2021"/>
                  <a:pt x="439" y="2019"/>
                  <a:pt x="419" y="2016"/>
                </a:cubicBezTo>
                <a:cubicBezTo>
                  <a:pt x="409" y="2013"/>
                  <a:pt x="400" y="2007"/>
                  <a:pt x="393" y="2002"/>
                </a:cubicBezTo>
                <a:cubicBezTo>
                  <a:pt x="383" y="1996"/>
                  <a:pt x="378" y="1986"/>
                  <a:pt x="378" y="1976"/>
                </a:cubicBezTo>
                <a:lnTo>
                  <a:pt x="378" y="1976"/>
                </a:lnTo>
                <a:lnTo>
                  <a:pt x="378" y="1975"/>
                </a:lnTo>
                <a:lnTo>
                  <a:pt x="378" y="1975"/>
                </a:lnTo>
                <a:lnTo>
                  <a:pt x="378" y="1974"/>
                </a:lnTo>
                <a:cubicBezTo>
                  <a:pt x="379" y="1971"/>
                  <a:pt x="382" y="1970"/>
                  <a:pt x="384" y="1970"/>
                </a:cubicBezTo>
                <a:cubicBezTo>
                  <a:pt x="385" y="1970"/>
                  <a:pt x="388" y="1971"/>
                  <a:pt x="389" y="1971"/>
                </a:cubicBezTo>
                <a:cubicBezTo>
                  <a:pt x="393" y="1998"/>
                  <a:pt x="431" y="1999"/>
                  <a:pt x="469" y="2003"/>
                </a:cubicBezTo>
                <a:cubicBezTo>
                  <a:pt x="555" y="1989"/>
                  <a:pt x="507" y="1990"/>
                  <a:pt x="537" y="1980"/>
                </a:cubicBezTo>
                <a:cubicBezTo>
                  <a:pt x="525" y="1973"/>
                  <a:pt x="509" y="1966"/>
                  <a:pt x="495" y="1961"/>
                </a:cubicBezTo>
                <a:cubicBezTo>
                  <a:pt x="485" y="1954"/>
                  <a:pt x="476" y="1944"/>
                  <a:pt x="470" y="1935"/>
                </a:cubicBezTo>
                <a:lnTo>
                  <a:pt x="470" y="1934"/>
                </a:lnTo>
                <a:lnTo>
                  <a:pt x="470" y="1934"/>
                </a:lnTo>
                <a:lnTo>
                  <a:pt x="470" y="1934"/>
                </a:lnTo>
                <a:lnTo>
                  <a:pt x="470" y="1933"/>
                </a:lnTo>
                <a:lnTo>
                  <a:pt x="470" y="1933"/>
                </a:lnTo>
                <a:cubicBezTo>
                  <a:pt x="470" y="1926"/>
                  <a:pt x="475" y="1919"/>
                  <a:pt x="482" y="1916"/>
                </a:cubicBezTo>
                <a:cubicBezTo>
                  <a:pt x="484" y="1920"/>
                  <a:pt x="490" y="1924"/>
                  <a:pt x="495" y="1926"/>
                </a:cubicBezTo>
                <a:cubicBezTo>
                  <a:pt x="491" y="1928"/>
                  <a:pt x="489" y="1931"/>
                  <a:pt x="489" y="1932"/>
                </a:cubicBezTo>
                <a:lnTo>
                  <a:pt x="488" y="1932"/>
                </a:lnTo>
                <a:cubicBezTo>
                  <a:pt x="491" y="1938"/>
                  <a:pt x="497" y="1943"/>
                  <a:pt x="503" y="1945"/>
                </a:cubicBezTo>
                <a:lnTo>
                  <a:pt x="510" y="1946"/>
                </a:lnTo>
                <a:lnTo>
                  <a:pt x="512" y="1949"/>
                </a:lnTo>
                <a:lnTo>
                  <a:pt x="552" y="1972"/>
                </a:lnTo>
                <a:cubicBezTo>
                  <a:pt x="567" y="1961"/>
                  <a:pt x="586" y="1950"/>
                  <a:pt x="603" y="1942"/>
                </a:cubicBezTo>
                <a:cubicBezTo>
                  <a:pt x="604" y="1939"/>
                  <a:pt x="605" y="1934"/>
                  <a:pt x="605" y="1930"/>
                </a:cubicBezTo>
                <a:lnTo>
                  <a:pt x="604" y="1919"/>
                </a:lnTo>
                <a:lnTo>
                  <a:pt x="606" y="1905"/>
                </a:lnTo>
                <a:lnTo>
                  <a:pt x="619" y="1902"/>
                </a:lnTo>
                <a:lnTo>
                  <a:pt x="620" y="1906"/>
                </a:lnTo>
                <a:close/>
                <a:moveTo>
                  <a:pt x="506" y="2029"/>
                </a:moveTo>
                <a:cubicBezTo>
                  <a:pt x="512" y="2038"/>
                  <a:pt x="517" y="2051"/>
                  <a:pt x="519" y="2062"/>
                </a:cubicBezTo>
                <a:cubicBezTo>
                  <a:pt x="521" y="2074"/>
                  <a:pt x="523" y="2089"/>
                  <a:pt x="522" y="2100"/>
                </a:cubicBezTo>
                <a:cubicBezTo>
                  <a:pt x="520" y="2117"/>
                  <a:pt x="526" y="2103"/>
                  <a:pt x="517" y="2141"/>
                </a:cubicBezTo>
                <a:lnTo>
                  <a:pt x="512" y="2147"/>
                </a:lnTo>
                <a:cubicBezTo>
                  <a:pt x="472" y="2130"/>
                  <a:pt x="500" y="2124"/>
                  <a:pt x="490" y="2112"/>
                </a:cubicBezTo>
                <a:cubicBezTo>
                  <a:pt x="490" y="2110"/>
                  <a:pt x="490" y="2107"/>
                  <a:pt x="490" y="2107"/>
                </a:cubicBezTo>
                <a:lnTo>
                  <a:pt x="500" y="2102"/>
                </a:lnTo>
                <a:lnTo>
                  <a:pt x="504" y="2106"/>
                </a:lnTo>
                <a:lnTo>
                  <a:pt x="503" y="2108"/>
                </a:lnTo>
                <a:lnTo>
                  <a:pt x="505" y="2107"/>
                </a:lnTo>
                <a:lnTo>
                  <a:pt x="504" y="2106"/>
                </a:lnTo>
                <a:lnTo>
                  <a:pt x="504" y="2098"/>
                </a:lnTo>
                <a:cubicBezTo>
                  <a:pt x="503" y="2083"/>
                  <a:pt x="502" y="2067"/>
                  <a:pt x="501" y="2054"/>
                </a:cubicBezTo>
                <a:cubicBezTo>
                  <a:pt x="497" y="2048"/>
                  <a:pt x="494" y="2039"/>
                  <a:pt x="492" y="2032"/>
                </a:cubicBezTo>
                <a:lnTo>
                  <a:pt x="496" y="2025"/>
                </a:lnTo>
                <a:lnTo>
                  <a:pt x="506" y="2029"/>
                </a:lnTo>
                <a:close/>
                <a:moveTo>
                  <a:pt x="891" y="2174"/>
                </a:moveTo>
                <a:cubicBezTo>
                  <a:pt x="884" y="2187"/>
                  <a:pt x="878" y="2199"/>
                  <a:pt x="874" y="2208"/>
                </a:cubicBezTo>
                <a:lnTo>
                  <a:pt x="895" y="2210"/>
                </a:lnTo>
                <a:lnTo>
                  <a:pt x="899" y="2209"/>
                </a:lnTo>
                <a:cubicBezTo>
                  <a:pt x="906" y="2211"/>
                  <a:pt x="912" y="2217"/>
                  <a:pt x="915" y="2223"/>
                </a:cubicBezTo>
                <a:lnTo>
                  <a:pt x="913" y="2230"/>
                </a:lnTo>
                <a:lnTo>
                  <a:pt x="902" y="2230"/>
                </a:lnTo>
                <a:lnTo>
                  <a:pt x="882" y="2221"/>
                </a:lnTo>
                <a:lnTo>
                  <a:pt x="877" y="2223"/>
                </a:lnTo>
                <a:lnTo>
                  <a:pt x="863" y="2219"/>
                </a:lnTo>
                <a:cubicBezTo>
                  <a:pt x="849" y="2232"/>
                  <a:pt x="832" y="2244"/>
                  <a:pt x="818" y="2254"/>
                </a:cubicBezTo>
                <a:lnTo>
                  <a:pt x="817" y="2254"/>
                </a:lnTo>
                <a:cubicBezTo>
                  <a:pt x="823" y="2254"/>
                  <a:pt x="832" y="2255"/>
                  <a:pt x="839" y="2255"/>
                </a:cubicBezTo>
                <a:lnTo>
                  <a:pt x="854" y="2236"/>
                </a:lnTo>
                <a:lnTo>
                  <a:pt x="861" y="2235"/>
                </a:lnTo>
                <a:cubicBezTo>
                  <a:pt x="866" y="2237"/>
                  <a:pt x="871" y="2242"/>
                  <a:pt x="873" y="2247"/>
                </a:cubicBezTo>
                <a:cubicBezTo>
                  <a:pt x="871" y="2250"/>
                  <a:pt x="870" y="2253"/>
                  <a:pt x="870" y="2255"/>
                </a:cubicBezTo>
                <a:cubicBezTo>
                  <a:pt x="870" y="2257"/>
                  <a:pt x="871" y="2259"/>
                  <a:pt x="872" y="2260"/>
                </a:cubicBezTo>
                <a:lnTo>
                  <a:pt x="885" y="2269"/>
                </a:lnTo>
                <a:lnTo>
                  <a:pt x="886" y="2278"/>
                </a:lnTo>
                <a:lnTo>
                  <a:pt x="880" y="2282"/>
                </a:lnTo>
                <a:cubicBezTo>
                  <a:pt x="871" y="2278"/>
                  <a:pt x="861" y="2276"/>
                  <a:pt x="854" y="2276"/>
                </a:cubicBezTo>
                <a:lnTo>
                  <a:pt x="853" y="2276"/>
                </a:lnTo>
                <a:lnTo>
                  <a:pt x="853" y="2276"/>
                </a:lnTo>
                <a:lnTo>
                  <a:pt x="852" y="2276"/>
                </a:lnTo>
                <a:lnTo>
                  <a:pt x="852" y="2276"/>
                </a:lnTo>
                <a:lnTo>
                  <a:pt x="840" y="2292"/>
                </a:lnTo>
                <a:lnTo>
                  <a:pt x="840" y="2292"/>
                </a:lnTo>
                <a:lnTo>
                  <a:pt x="839" y="2291"/>
                </a:lnTo>
                <a:lnTo>
                  <a:pt x="840" y="2292"/>
                </a:lnTo>
                <a:lnTo>
                  <a:pt x="840" y="2292"/>
                </a:lnTo>
                <a:cubicBezTo>
                  <a:pt x="847" y="2294"/>
                  <a:pt x="856" y="2299"/>
                  <a:pt x="863" y="2305"/>
                </a:cubicBezTo>
                <a:lnTo>
                  <a:pt x="865" y="2314"/>
                </a:lnTo>
                <a:lnTo>
                  <a:pt x="856" y="2318"/>
                </a:lnTo>
                <a:cubicBezTo>
                  <a:pt x="849" y="2312"/>
                  <a:pt x="840" y="2308"/>
                  <a:pt x="834" y="2308"/>
                </a:cubicBezTo>
                <a:cubicBezTo>
                  <a:pt x="832" y="2308"/>
                  <a:pt x="830" y="2309"/>
                  <a:pt x="830" y="2309"/>
                </a:cubicBezTo>
                <a:lnTo>
                  <a:pt x="809" y="2337"/>
                </a:lnTo>
                <a:lnTo>
                  <a:pt x="798" y="2340"/>
                </a:lnTo>
                <a:lnTo>
                  <a:pt x="790" y="2335"/>
                </a:lnTo>
                <a:cubicBezTo>
                  <a:pt x="782" y="2321"/>
                  <a:pt x="773" y="2305"/>
                  <a:pt x="765" y="2293"/>
                </a:cubicBezTo>
                <a:cubicBezTo>
                  <a:pt x="766" y="2287"/>
                  <a:pt x="771" y="2282"/>
                  <a:pt x="775" y="2280"/>
                </a:cubicBezTo>
                <a:cubicBezTo>
                  <a:pt x="790" y="2284"/>
                  <a:pt x="806" y="2286"/>
                  <a:pt x="819" y="2287"/>
                </a:cubicBezTo>
                <a:lnTo>
                  <a:pt x="828" y="2273"/>
                </a:lnTo>
                <a:lnTo>
                  <a:pt x="829" y="2272"/>
                </a:lnTo>
                <a:cubicBezTo>
                  <a:pt x="820" y="2272"/>
                  <a:pt x="809" y="2270"/>
                  <a:pt x="799" y="2269"/>
                </a:cubicBezTo>
                <a:cubicBezTo>
                  <a:pt x="793" y="2266"/>
                  <a:pt x="788" y="2260"/>
                  <a:pt x="787" y="2255"/>
                </a:cubicBezTo>
                <a:lnTo>
                  <a:pt x="793" y="2246"/>
                </a:lnTo>
                <a:cubicBezTo>
                  <a:pt x="803" y="2240"/>
                  <a:pt x="815" y="2233"/>
                  <a:pt x="825" y="2226"/>
                </a:cubicBezTo>
                <a:cubicBezTo>
                  <a:pt x="829" y="2221"/>
                  <a:pt x="833" y="2217"/>
                  <a:pt x="835" y="2215"/>
                </a:cubicBezTo>
                <a:lnTo>
                  <a:pt x="817" y="2210"/>
                </a:lnTo>
                <a:lnTo>
                  <a:pt x="806" y="2203"/>
                </a:lnTo>
                <a:lnTo>
                  <a:pt x="810" y="2193"/>
                </a:lnTo>
                <a:cubicBezTo>
                  <a:pt x="824" y="2198"/>
                  <a:pt x="839" y="2202"/>
                  <a:pt x="850" y="2202"/>
                </a:cubicBezTo>
                <a:cubicBezTo>
                  <a:pt x="856" y="2197"/>
                  <a:pt x="861" y="2190"/>
                  <a:pt x="866" y="2184"/>
                </a:cubicBezTo>
                <a:cubicBezTo>
                  <a:pt x="867" y="2177"/>
                  <a:pt x="872" y="2169"/>
                  <a:pt x="877" y="2163"/>
                </a:cubicBezTo>
                <a:lnTo>
                  <a:pt x="885" y="2164"/>
                </a:lnTo>
                <a:lnTo>
                  <a:pt x="891" y="2174"/>
                </a:lnTo>
                <a:close/>
                <a:moveTo>
                  <a:pt x="745" y="2147"/>
                </a:moveTo>
                <a:cubicBezTo>
                  <a:pt x="755" y="2156"/>
                  <a:pt x="769" y="2166"/>
                  <a:pt x="781" y="2175"/>
                </a:cubicBezTo>
                <a:lnTo>
                  <a:pt x="784" y="2185"/>
                </a:lnTo>
                <a:cubicBezTo>
                  <a:pt x="782" y="2195"/>
                  <a:pt x="770" y="2200"/>
                  <a:pt x="764" y="2199"/>
                </a:cubicBezTo>
                <a:cubicBezTo>
                  <a:pt x="757" y="2200"/>
                  <a:pt x="750" y="2196"/>
                  <a:pt x="745" y="2191"/>
                </a:cubicBezTo>
                <a:lnTo>
                  <a:pt x="745" y="2190"/>
                </a:lnTo>
                <a:lnTo>
                  <a:pt x="745" y="2189"/>
                </a:lnTo>
                <a:cubicBezTo>
                  <a:pt x="744" y="2183"/>
                  <a:pt x="749" y="2179"/>
                  <a:pt x="753" y="2179"/>
                </a:cubicBezTo>
                <a:cubicBezTo>
                  <a:pt x="742" y="2161"/>
                  <a:pt x="740" y="2166"/>
                  <a:pt x="733" y="2158"/>
                </a:cubicBezTo>
                <a:lnTo>
                  <a:pt x="729" y="2151"/>
                </a:lnTo>
                <a:lnTo>
                  <a:pt x="734" y="2143"/>
                </a:lnTo>
                <a:lnTo>
                  <a:pt x="745" y="2147"/>
                </a:lnTo>
                <a:close/>
                <a:moveTo>
                  <a:pt x="726" y="2216"/>
                </a:moveTo>
                <a:lnTo>
                  <a:pt x="730" y="2224"/>
                </a:lnTo>
                <a:cubicBezTo>
                  <a:pt x="725" y="2234"/>
                  <a:pt x="716" y="2241"/>
                  <a:pt x="706" y="2244"/>
                </a:cubicBezTo>
                <a:cubicBezTo>
                  <a:pt x="703" y="2246"/>
                  <a:pt x="702" y="2249"/>
                  <a:pt x="702" y="2250"/>
                </a:cubicBezTo>
                <a:lnTo>
                  <a:pt x="702" y="2251"/>
                </a:lnTo>
                <a:lnTo>
                  <a:pt x="703" y="2252"/>
                </a:lnTo>
                <a:lnTo>
                  <a:pt x="703" y="2252"/>
                </a:lnTo>
                <a:lnTo>
                  <a:pt x="703" y="2253"/>
                </a:lnTo>
                <a:lnTo>
                  <a:pt x="703" y="2253"/>
                </a:lnTo>
                <a:lnTo>
                  <a:pt x="714" y="2274"/>
                </a:lnTo>
                <a:lnTo>
                  <a:pt x="713" y="2284"/>
                </a:lnTo>
                <a:lnTo>
                  <a:pt x="733" y="2305"/>
                </a:lnTo>
                <a:cubicBezTo>
                  <a:pt x="740" y="2320"/>
                  <a:pt x="751" y="2334"/>
                  <a:pt x="762" y="2344"/>
                </a:cubicBezTo>
                <a:lnTo>
                  <a:pt x="762" y="2347"/>
                </a:lnTo>
                <a:cubicBezTo>
                  <a:pt x="775" y="2377"/>
                  <a:pt x="815" y="2409"/>
                  <a:pt x="859" y="2445"/>
                </a:cubicBezTo>
                <a:lnTo>
                  <a:pt x="850" y="2452"/>
                </a:lnTo>
                <a:cubicBezTo>
                  <a:pt x="838" y="2448"/>
                  <a:pt x="825" y="2443"/>
                  <a:pt x="815" y="2437"/>
                </a:cubicBezTo>
                <a:cubicBezTo>
                  <a:pt x="804" y="2427"/>
                  <a:pt x="790" y="2417"/>
                  <a:pt x="779" y="2409"/>
                </a:cubicBezTo>
                <a:cubicBezTo>
                  <a:pt x="766" y="2398"/>
                  <a:pt x="754" y="2382"/>
                  <a:pt x="745" y="2368"/>
                </a:cubicBezTo>
                <a:cubicBezTo>
                  <a:pt x="727" y="2331"/>
                  <a:pt x="717" y="2324"/>
                  <a:pt x="703" y="2302"/>
                </a:cubicBezTo>
                <a:cubicBezTo>
                  <a:pt x="692" y="2295"/>
                  <a:pt x="679" y="2289"/>
                  <a:pt x="668" y="2284"/>
                </a:cubicBezTo>
                <a:cubicBezTo>
                  <a:pt x="662" y="2282"/>
                  <a:pt x="657" y="2276"/>
                  <a:pt x="655" y="2271"/>
                </a:cubicBezTo>
                <a:cubicBezTo>
                  <a:pt x="655" y="2265"/>
                  <a:pt x="661" y="2262"/>
                  <a:pt x="666" y="2262"/>
                </a:cubicBezTo>
                <a:cubicBezTo>
                  <a:pt x="673" y="2266"/>
                  <a:pt x="682" y="2268"/>
                  <a:pt x="688" y="2268"/>
                </a:cubicBezTo>
                <a:lnTo>
                  <a:pt x="686" y="2268"/>
                </a:lnTo>
                <a:cubicBezTo>
                  <a:pt x="673" y="2244"/>
                  <a:pt x="684" y="2260"/>
                  <a:pt x="680" y="2253"/>
                </a:cubicBezTo>
                <a:cubicBezTo>
                  <a:pt x="680" y="2245"/>
                  <a:pt x="683" y="2237"/>
                  <a:pt x="687" y="2232"/>
                </a:cubicBezTo>
                <a:cubicBezTo>
                  <a:pt x="693" y="2227"/>
                  <a:pt x="700" y="2223"/>
                  <a:pt x="703" y="2221"/>
                </a:cubicBezTo>
                <a:cubicBezTo>
                  <a:pt x="695" y="2218"/>
                  <a:pt x="684" y="2214"/>
                  <a:pt x="674" y="2210"/>
                </a:cubicBezTo>
                <a:cubicBezTo>
                  <a:pt x="673" y="2206"/>
                  <a:pt x="670" y="2202"/>
                  <a:pt x="668" y="2199"/>
                </a:cubicBezTo>
                <a:lnTo>
                  <a:pt x="674" y="2192"/>
                </a:lnTo>
                <a:cubicBezTo>
                  <a:pt x="686" y="2196"/>
                  <a:pt x="702" y="2202"/>
                  <a:pt x="715" y="2206"/>
                </a:cubicBezTo>
                <a:lnTo>
                  <a:pt x="726" y="2216"/>
                </a:lnTo>
                <a:close/>
                <a:moveTo>
                  <a:pt x="806" y="2305"/>
                </a:moveTo>
                <a:cubicBezTo>
                  <a:pt x="801" y="2304"/>
                  <a:pt x="807" y="2304"/>
                  <a:pt x="791" y="2303"/>
                </a:cubicBezTo>
                <a:lnTo>
                  <a:pt x="799" y="2314"/>
                </a:lnTo>
                <a:lnTo>
                  <a:pt x="806" y="2305"/>
                </a:lnTo>
                <a:close/>
                <a:moveTo>
                  <a:pt x="799" y="2314"/>
                </a:moveTo>
                <a:lnTo>
                  <a:pt x="799" y="2315"/>
                </a:lnTo>
                <a:lnTo>
                  <a:pt x="799" y="2315"/>
                </a:lnTo>
                <a:lnTo>
                  <a:pt x="799" y="2314"/>
                </a:lnTo>
                <a:close/>
                <a:moveTo>
                  <a:pt x="1261" y="2315"/>
                </a:moveTo>
                <a:cubicBezTo>
                  <a:pt x="1268" y="2319"/>
                  <a:pt x="1277" y="2322"/>
                  <a:pt x="1285" y="2324"/>
                </a:cubicBezTo>
                <a:cubicBezTo>
                  <a:pt x="1286" y="2328"/>
                  <a:pt x="1286" y="2333"/>
                  <a:pt x="1286" y="2335"/>
                </a:cubicBezTo>
                <a:cubicBezTo>
                  <a:pt x="1286" y="2349"/>
                  <a:pt x="1281" y="2363"/>
                  <a:pt x="1273" y="2372"/>
                </a:cubicBezTo>
                <a:lnTo>
                  <a:pt x="1254" y="2396"/>
                </a:lnTo>
                <a:cubicBezTo>
                  <a:pt x="1243" y="2406"/>
                  <a:pt x="1229" y="2421"/>
                  <a:pt x="1217" y="2435"/>
                </a:cubicBezTo>
                <a:cubicBezTo>
                  <a:pt x="1215" y="2435"/>
                  <a:pt x="1213" y="2435"/>
                  <a:pt x="1213" y="2435"/>
                </a:cubicBezTo>
                <a:cubicBezTo>
                  <a:pt x="1207" y="2435"/>
                  <a:pt x="1202" y="2434"/>
                  <a:pt x="1198" y="2433"/>
                </a:cubicBezTo>
                <a:lnTo>
                  <a:pt x="1198" y="2432"/>
                </a:lnTo>
                <a:lnTo>
                  <a:pt x="1198" y="2432"/>
                </a:lnTo>
                <a:lnTo>
                  <a:pt x="1198" y="2431"/>
                </a:lnTo>
                <a:lnTo>
                  <a:pt x="1197" y="2431"/>
                </a:lnTo>
                <a:lnTo>
                  <a:pt x="1198" y="2431"/>
                </a:lnTo>
                <a:lnTo>
                  <a:pt x="1198" y="2430"/>
                </a:lnTo>
                <a:lnTo>
                  <a:pt x="1198" y="2430"/>
                </a:lnTo>
                <a:lnTo>
                  <a:pt x="1198" y="2429"/>
                </a:lnTo>
                <a:lnTo>
                  <a:pt x="1198" y="2428"/>
                </a:lnTo>
                <a:cubicBezTo>
                  <a:pt x="1199" y="2426"/>
                  <a:pt x="1200" y="2424"/>
                  <a:pt x="1200" y="2424"/>
                </a:cubicBezTo>
                <a:lnTo>
                  <a:pt x="1199" y="2422"/>
                </a:lnTo>
                <a:cubicBezTo>
                  <a:pt x="1197" y="2424"/>
                  <a:pt x="1197" y="2426"/>
                  <a:pt x="1197" y="2427"/>
                </a:cubicBezTo>
                <a:cubicBezTo>
                  <a:pt x="1197" y="2428"/>
                  <a:pt x="1197" y="2431"/>
                  <a:pt x="1197" y="2431"/>
                </a:cubicBezTo>
                <a:cubicBezTo>
                  <a:pt x="1195" y="2435"/>
                  <a:pt x="1193" y="2441"/>
                  <a:pt x="1193" y="2445"/>
                </a:cubicBezTo>
                <a:cubicBezTo>
                  <a:pt x="1193" y="2447"/>
                  <a:pt x="1193" y="2449"/>
                  <a:pt x="1194" y="2450"/>
                </a:cubicBezTo>
                <a:cubicBezTo>
                  <a:pt x="1201" y="2453"/>
                  <a:pt x="1211" y="2457"/>
                  <a:pt x="1219" y="2460"/>
                </a:cubicBezTo>
                <a:cubicBezTo>
                  <a:pt x="1222" y="2464"/>
                  <a:pt x="1222" y="2469"/>
                  <a:pt x="1222" y="2471"/>
                </a:cubicBezTo>
                <a:cubicBezTo>
                  <a:pt x="1222" y="2473"/>
                  <a:pt x="1222" y="2477"/>
                  <a:pt x="1221" y="2478"/>
                </a:cubicBezTo>
                <a:cubicBezTo>
                  <a:pt x="1205" y="2490"/>
                  <a:pt x="1225" y="2482"/>
                  <a:pt x="1184" y="2503"/>
                </a:cubicBezTo>
                <a:lnTo>
                  <a:pt x="1180" y="2511"/>
                </a:lnTo>
                <a:cubicBezTo>
                  <a:pt x="1178" y="2511"/>
                  <a:pt x="1175" y="2511"/>
                  <a:pt x="1174" y="2511"/>
                </a:cubicBezTo>
                <a:cubicBezTo>
                  <a:pt x="1165" y="2511"/>
                  <a:pt x="1155" y="2514"/>
                  <a:pt x="1150" y="2517"/>
                </a:cubicBezTo>
                <a:cubicBezTo>
                  <a:pt x="1149" y="2517"/>
                  <a:pt x="1147" y="2517"/>
                  <a:pt x="1147" y="2517"/>
                </a:cubicBezTo>
                <a:lnTo>
                  <a:pt x="1149" y="2518"/>
                </a:lnTo>
                <a:lnTo>
                  <a:pt x="1149" y="2518"/>
                </a:lnTo>
                <a:lnTo>
                  <a:pt x="1150" y="2517"/>
                </a:lnTo>
                <a:cubicBezTo>
                  <a:pt x="1150" y="2518"/>
                  <a:pt x="1153" y="2518"/>
                  <a:pt x="1153" y="2518"/>
                </a:cubicBezTo>
                <a:cubicBezTo>
                  <a:pt x="1156" y="2518"/>
                  <a:pt x="1161" y="2517"/>
                  <a:pt x="1163" y="2516"/>
                </a:cubicBezTo>
                <a:cubicBezTo>
                  <a:pt x="1174" y="2515"/>
                  <a:pt x="1186" y="2514"/>
                  <a:pt x="1196" y="2514"/>
                </a:cubicBezTo>
                <a:cubicBezTo>
                  <a:pt x="1200" y="2514"/>
                  <a:pt x="1206" y="2514"/>
                  <a:pt x="1208" y="2514"/>
                </a:cubicBezTo>
                <a:lnTo>
                  <a:pt x="1220" y="2522"/>
                </a:lnTo>
                <a:lnTo>
                  <a:pt x="1220" y="2522"/>
                </a:lnTo>
                <a:cubicBezTo>
                  <a:pt x="1236" y="2528"/>
                  <a:pt x="1176" y="2565"/>
                  <a:pt x="1176" y="2557"/>
                </a:cubicBezTo>
                <a:cubicBezTo>
                  <a:pt x="1173" y="2558"/>
                  <a:pt x="1168" y="2557"/>
                  <a:pt x="1165" y="2555"/>
                </a:cubicBezTo>
                <a:lnTo>
                  <a:pt x="1162" y="2548"/>
                </a:lnTo>
                <a:cubicBezTo>
                  <a:pt x="1172" y="2542"/>
                  <a:pt x="1182" y="2535"/>
                  <a:pt x="1189" y="2531"/>
                </a:cubicBezTo>
                <a:lnTo>
                  <a:pt x="1189" y="2531"/>
                </a:lnTo>
                <a:lnTo>
                  <a:pt x="1190" y="2531"/>
                </a:lnTo>
                <a:lnTo>
                  <a:pt x="1190" y="2531"/>
                </a:lnTo>
                <a:lnTo>
                  <a:pt x="1191" y="2531"/>
                </a:lnTo>
                <a:lnTo>
                  <a:pt x="1192" y="2531"/>
                </a:lnTo>
                <a:lnTo>
                  <a:pt x="1191" y="2529"/>
                </a:lnTo>
                <a:cubicBezTo>
                  <a:pt x="1190" y="2530"/>
                  <a:pt x="1189" y="2531"/>
                  <a:pt x="1189" y="2531"/>
                </a:cubicBezTo>
                <a:cubicBezTo>
                  <a:pt x="1175" y="2532"/>
                  <a:pt x="1159" y="2534"/>
                  <a:pt x="1149" y="2535"/>
                </a:cubicBezTo>
                <a:cubicBezTo>
                  <a:pt x="1137" y="2535"/>
                  <a:pt x="1125" y="2530"/>
                  <a:pt x="1118" y="2522"/>
                </a:cubicBezTo>
                <a:lnTo>
                  <a:pt x="1120" y="2512"/>
                </a:lnTo>
                <a:cubicBezTo>
                  <a:pt x="1213" y="2464"/>
                  <a:pt x="1134" y="2495"/>
                  <a:pt x="1161" y="2477"/>
                </a:cubicBezTo>
                <a:cubicBezTo>
                  <a:pt x="1165" y="2473"/>
                  <a:pt x="1167" y="2469"/>
                  <a:pt x="1167" y="2467"/>
                </a:cubicBezTo>
                <a:lnTo>
                  <a:pt x="1133" y="2459"/>
                </a:lnTo>
                <a:lnTo>
                  <a:pt x="1132" y="2451"/>
                </a:lnTo>
                <a:lnTo>
                  <a:pt x="1139" y="2448"/>
                </a:lnTo>
                <a:cubicBezTo>
                  <a:pt x="1146" y="2449"/>
                  <a:pt x="1154" y="2450"/>
                  <a:pt x="1159" y="2450"/>
                </a:cubicBezTo>
                <a:cubicBezTo>
                  <a:pt x="1164" y="2450"/>
                  <a:pt x="1169" y="2449"/>
                  <a:pt x="1172" y="2449"/>
                </a:cubicBezTo>
                <a:cubicBezTo>
                  <a:pt x="1174" y="2442"/>
                  <a:pt x="1175" y="2434"/>
                  <a:pt x="1176" y="2427"/>
                </a:cubicBezTo>
                <a:lnTo>
                  <a:pt x="1175" y="2426"/>
                </a:lnTo>
                <a:cubicBezTo>
                  <a:pt x="1164" y="2432"/>
                  <a:pt x="1162" y="2427"/>
                  <a:pt x="1156" y="2429"/>
                </a:cubicBezTo>
                <a:cubicBezTo>
                  <a:pt x="1147" y="2429"/>
                  <a:pt x="1137" y="2428"/>
                  <a:pt x="1130" y="2427"/>
                </a:cubicBezTo>
                <a:cubicBezTo>
                  <a:pt x="1124" y="2420"/>
                  <a:pt x="1121" y="2411"/>
                  <a:pt x="1121" y="2403"/>
                </a:cubicBezTo>
                <a:cubicBezTo>
                  <a:pt x="1121" y="2401"/>
                  <a:pt x="1122" y="2399"/>
                  <a:pt x="1122" y="2398"/>
                </a:cubicBezTo>
                <a:cubicBezTo>
                  <a:pt x="1122" y="2378"/>
                  <a:pt x="1123" y="2354"/>
                  <a:pt x="1124" y="2334"/>
                </a:cubicBezTo>
                <a:lnTo>
                  <a:pt x="1128" y="2329"/>
                </a:lnTo>
                <a:cubicBezTo>
                  <a:pt x="1135" y="2330"/>
                  <a:pt x="1143" y="2334"/>
                  <a:pt x="1148" y="2338"/>
                </a:cubicBezTo>
                <a:cubicBezTo>
                  <a:pt x="1148" y="2343"/>
                  <a:pt x="1148" y="2350"/>
                  <a:pt x="1148" y="2354"/>
                </a:cubicBezTo>
                <a:cubicBezTo>
                  <a:pt x="1148" y="2358"/>
                  <a:pt x="1148" y="2364"/>
                  <a:pt x="1148" y="2367"/>
                </a:cubicBezTo>
                <a:cubicBezTo>
                  <a:pt x="1148" y="2367"/>
                  <a:pt x="1143" y="2367"/>
                  <a:pt x="1143" y="2367"/>
                </a:cubicBezTo>
                <a:lnTo>
                  <a:pt x="1142" y="2375"/>
                </a:lnTo>
                <a:lnTo>
                  <a:pt x="1146" y="2378"/>
                </a:lnTo>
                <a:cubicBezTo>
                  <a:pt x="1146" y="2380"/>
                  <a:pt x="1145" y="2386"/>
                  <a:pt x="1145" y="2387"/>
                </a:cubicBezTo>
                <a:cubicBezTo>
                  <a:pt x="1144" y="2389"/>
                  <a:pt x="1144" y="2392"/>
                  <a:pt x="1144" y="2393"/>
                </a:cubicBezTo>
                <a:cubicBezTo>
                  <a:pt x="1144" y="2400"/>
                  <a:pt x="1146" y="2407"/>
                  <a:pt x="1149" y="2412"/>
                </a:cubicBezTo>
                <a:lnTo>
                  <a:pt x="1157" y="2415"/>
                </a:lnTo>
                <a:cubicBezTo>
                  <a:pt x="1166" y="2414"/>
                  <a:pt x="1175" y="2412"/>
                  <a:pt x="1182" y="2409"/>
                </a:cubicBezTo>
                <a:lnTo>
                  <a:pt x="1184" y="2402"/>
                </a:lnTo>
                <a:lnTo>
                  <a:pt x="1178" y="2400"/>
                </a:lnTo>
                <a:cubicBezTo>
                  <a:pt x="1180" y="2391"/>
                  <a:pt x="1185" y="2384"/>
                  <a:pt x="1191" y="2382"/>
                </a:cubicBezTo>
                <a:cubicBezTo>
                  <a:pt x="1192" y="2381"/>
                  <a:pt x="1193" y="2378"/>
                  <a:pt x="1192" y="2378"/>
                </a:cubicBezTo>
                <a:lnTo>
                  <a:pt x="1192" y="2377"/>
                </a:lnTo>
                <a:lnTo>
                  <a:pt x="1192" y="2377"/>
                </a:lnTo>
                <a:cubicBezTo>
                  <a:pt x="1183" y="2380"/>
                  <a:pt x="1171" y="2382"/>
                  <a:pt x="1160" y="2382"/>
                </a:cubicBezTo>
                <a:cubicBezTo>
                  <a:pt x="1157" y="2382"/>
                  <a:pt x="1152" y="2381"/>
                  <a:pt x="1150" y="2381"/>
                </a:cubicBezTo>
                <a:lnTo>
                  <a:pt x="1146" y="2378"/>
                </a:lnTo>
                <a:cubicBezTo>
                  <a:pt x="1147" y="2375"/>
                  <a:pt x="1148" y="2368"/>
                  <a:pt x="1148" y="2367"/>
                </a:cubicBezTo>
                <a:cubicBezTo>
                  <a:pt x="1164" y="2366"/>
                  <a:pt x="1182" y="2364"/>
                  <a:pt x="1196" y="2361"/>
                </a:cubicBezTo>
                <a:lnTo>
                  <a:pt x="1200" y="2340"/>
                </a:lnTo>
                <a:lnTo>
                  <a:pt x="1201" y="2340"/>
                </a:lnTo>
                <a:lnTo>
                  <a:pt x="1203" y="2340"/>
                </a:lnTo>
                <a:lnTo>
                  <a:pt x="1204" y="2340"/>
                </a:lnTo>
                <a:lnTo>
                  <a:pt x="1205" y="2340"/>
                </a:lnTo>
                <a:lnTo>
                  <a:pt x="1206" y="2340"/>
                </a:lnTo>
                <a:lnTo>
                  <a:pt x="1207" y="2340"/>
                </a:lnTo>
                <a:cubicBezTo>
                  <a:pt x="1225" y="2351"/>
                  <a:pt x="1212" y="2356"/>
                  <a:pt x="1217" y="2361"/>
                </a:cubicBezTo>
                <a:cubicBezTo>
                  <a:pt x="1223" y="2361"/>
                  <a:pt x="1230" y="2366"/>
                  <a:pt x="1235" y="2374"/>
                </a:cubicBezTo>
                <a:cubicBezTo>
                  <a:pt x="1227" y="2384"/>
                  <a:pt x="1217" y="2391"/>
                  <a:pt x="1209" y="2394"/>
                </a:cubicBezTo>
                <a:lnTo>
                  <a:pt x="1206" y="2405"/>
                </a:lnTo>
                <a:lnTo>
                  <a:pt x="1205" y="2405"/>
                </a:lnTo>
                <a:lnTo>
                  <a:pt x="1206" y="2405"/>
                </a:lnTo>
                <a:lnTo>
                  <a:pt x="1206" y="2405"/>
                </a:lnTo>
                <a:lnTo>
                  <a:pt x="1221" y="2402"/>
                </a:lnTo>
                <a:cubicBezTo>
                  <a:pt x="1239" y="2379"/>
                  <a:pt x="1263" y="2351"/>
                  <a:pt x="1262" y="2337"/>
                </a:cubicBezTo>
                <a:cubicBezTo>
                  <a:pt x="1260" y="2334"/>
                  <a:pt x="1255" y="2332"/>
                  <a:pt x="1253" y="2333"/>
                </a:cubicBezTo>
                <a:lnTo>
                  <a:pt x="1252" y="2333"/>
                </a:lnTo>
                <a:lnTo>
                  <a:pt x="1251" y="2333"/>
                </a:lnTo>
                <a:lnTo>
                  <a:pt x="1251" y="2333"/>
                </a:lnTo>
                <a:lnTo>
                  <a:pt x="1250" y="2333"/>
                </a:lnTo>
                <a:lnTo>
                  <a:pt x="1249" y="2333"/>
                </a:lnTo>
                <a:cubicBezTo>
                  <a:pt x="1236" y="2338"/>
                  <a:pt x="1218" y="2340"/>
                  <a:pt x="1207" y="2340"/>
                </a:cubicBezTo>
                <a:lnTo>
                  <a:pt x="1201" y="2339"/>
                </a:lnTo>
                <a:lnTo>
                  <a:pt x="1200" y="2340"/>
                </a:lnTo>
                <a:cubicBezTo>
                  <a:pt x="1192" y="2340"/>
                  <a:pt x="1176" y="2337"/>
                  <a:pt x="1168" y="2335"/>
                </a:cubicBezTo>
                <a:lnTo>
                  <a:pt x="1170" y="2326"/>
                </a:lnTo>
                <a:cubicBezTo>
                  <a:pt x="1193" y="2324"/>
                  <a:pt x="1219" y="2320"/>
                  <a:pt x="1239" y="2316"/>
                </a:cubicBezTo>
                <a:cubicBezTo>
                  <a:pt x="1241" y="2316"/>
                  <a:pt x="1245" y="2316"/>
                  <a:pt x="1246" y="2316"/>
                </a:cubicBezTo>
                <a:cubicBezTo>
                  <a:pt x="1251" y="2316"/>
                  <a:pt x="1257" y="2316"/>
                  <a:pt x="1261" y="2315"/>
                </a:cubicBezTo>
                <a:close/>
                <a:moveTo>
                  <a:pt x="1108" y="2304"/>
                </a:moveTo>
                <a:lnTo>
                  <a:pt x="1110" y="2310"/>
                </a:lnTo>
                <a:cubicBezTo>
                  <a:pt x="1104" y="2301"/>
                  <a:pt x="1061" y="2414"/>
                  <a:pt x="1061" y="2434"/>
                </a:cubicBezTo>
                <a:lnTo>
                  <a:pt x="1055" y="2437"/>
                </a:lnTo>
                <a:lnTo>
                  <a:pt x="1059" y="2440"/>
                </a:lnTo>
                <a:lnTo>
                  <a:pt x="1060" y="2439"/>
                </a:lnTo>
                <a:lnTo>
                  <a:pt x="1060" y="2437"/>
                </a:lnTo>
                <a:lnTo>
                  <a:pt x="1060" y="2436"/>
                </a:lnTo>
                <a:lnTo>
                  <a:pt x="1060" y="2435"/>
                </a:lnTo>
                <a:lnTo>
                  <a:pt x="1061" y="2434"/>
                </a:lnTo>
                <a:lnTo>
                  <a:pt x="1068" y="2431"/>
                </a:lnTo>
                <a:cubicBezTo>
                  <a:pt x="1071" y="2425"/>
                  <a:pt x="1077" y="2420"/>
                  <a:pt x="1082" y="2416"/>
                </a:cubicBezTo>
                <a:lnTo>
                  <a:pt x="1087" y="2408"/>
                </a:lnTo>
                <a:lnTo>
                  <a:pt x="1096" y="2405"/>
                </a:lnTo>
                <a:lnTo>
                  <a:pt x="1100" y="2413"/>
                </a:lnTo>
                <a:cubicBezTo>
                  <a:pt x="1096" y="2421"/>
                  <a:pt x="1091" y="2427"/>
                  <a:pt x="1087" y="2431"/>
                </a:cubicBezTo>
                <a:cubicBezTo>
                  <a:pt x="1075" y="2448"/>
                  <a:pt x="1061" y="2470"/>
                  <a:pt x="1050" y="2485"/>
                </a:cubicBezTo>
                <a:cubicBezTo>
                  <a:pt x="1045" y="2493"/>
                  <a:pt x="1041" y="2502"/>
                  <a:pt x="1040" y="2510"/>
                </a:cubicBezTo>
                <a:cubicBezTo>
                  <a:pt x="1025" y="2527"/>
                  <a:pt x="1032" y="2514"/>
                  <a:pt x="1027" y="2519"/>
                </a:cubicBezTo>
                <a:cubicBezTo>
                  <a:pt x="1023" y="2519"/>
                  <a:pt x="1018" y="2516"/>
                  <a:pt x="1015" y="2513"/>
                </a:cubicBezTo>
                <a:lnTo>
                  <a:pt x="1015" y="2500"/>
                </a:lnTo>
                <a:cubicBezTo>
                  <a:pt x="1022" y="2479"/>
                  <a:pt x="1028" y="2456"/>
                  <a:pt x="1033" y="2437"/>
                </a:cubicBezTo>
                <a:lnTo>
                  <a:pt x="1029" y="2430"/>
                </a:lnTo>
                <a:lnTo>
                  <a:pt x="1023" y="2412"/>
                </a:lnTo>
                <a:lnTo>
                  <a:pt x="1023" y="2412"/>
                </a:lnTo>
                <a:cubicBezTo>
                  <a:pt x="1022" y="2400"/>
                  <a:pt x="1019" y="2387"/>
                  <a:pt x="1016" y="2376"/>
                </a:cubicBezTo>
                <a:lnTo>
                  <a:pt x="1016" y="2376"/>
                </a:lnTo>
                <a:cubicBezTo>
                  <a:pt x="1016" y="2368"/>
                  <a:pt x="1022" y="2362"/>
                  <a:pt x="1029" y="2360"/>
                </a:cubicBezTo>
                <a:cubicBezTo>
                  <a:pt x="1039" y="2355"/>
                  <a:pt x="1050" y="2353"/>
                  <a:pt x="1059" y="2353"/>
                </a:cubicBezTo>
                <a:lnTo>
                  <a:pt x="1059" y="2353"/>
                </a:lnTo>
                <a:lnTo>
                  <a:pt x="1060" y="2353"/>
                </a:lnTo>
                <a:lnTo>
                  <a:pt x="1060" y="2353"/>
                </a:lnTo>
                <a:lnTo>
                  <a:pt x="1061" y="2353"/>
                </a:lnTo>
                <a:lnTo>
                  <a:pt x="1062" y="2353"/>
                </a:lnTo>
                <a:cubicBezTo>
                  <a:pt x="1067" y="2343"/>
                  <a:pt x="1072" y="2330"/>
                  <a:pt x="1076" y="2320"/>
                </a:cubicBezTo>
                <a:cubicBezTo>
                  <a:pt x="1069" y="2321"/>
                  <a:pt x="1059" y="2324"/>
                  <a:pt x="1049" y="2328"/>
                </a:cubicBezTo>
                <a:cubicBezTo>
                  <a:pt x="1048" y="2328"/>
                  <a:pt x="1046" y="2328"/>
                  <a:pt x="1045" y="2328"/>
                </a:cubicBezTo>
                <a:cubicBezTo>
                  <a:pt x="1037" y="2328"/>
                  <a:pt x="1030" y="2325"/>
                  <a:pt x="1025" y="2321"/>
                </a:cubicBezTo>
                <a:lnTo>
                  <a:pt x="1028" y="2311"/>
                </a:lnTo>
                <a:cubicBezTo>
                  <a:pt x="1031" y="2311"/>
                  <a:pt x="1035" y="2312"/>
                  <a:pt x="1037" y="2312"/>
                </a:cubicBezTo>
                <a:cubicBezTo>
                  <a:pt x="1042" y="2312"/>
                  <a:pt x="1049" y="2311"/>
                  <a:pt x="1053" y="2310"/>
                </a:cubicBezTo>
                <a:lnTo>
                  <a:pt x="1064" y="2306"/>
                </a:lnTo>
                <a:cubicBezTo>
                  <a:pt x="1074" y="2304"/>
                  <a:pt x="1087" y="2301"/>
                  <a:pt x="1098" y="2297"/>
                </a:cubicBezTo>
                <a:lnTo>
                  <a:pt x="1108" y="2304"/>
                </a:lnTo>
                <a:close/>
                <a:moveTo>
                  <a:pt x="1054" y="2373"/>
                </a:moveTo>
                <a:lnTo>
                  <a:pt x="1053" y="2373"/>
                </a:lnTo>
                <a:lnTo>
                  <a:pt x="1053" y="2373"/>
                </a:lnTo>
                <a:lnTo>
                  <a:pt x="1054" y="2373"/>
                </a:lnTo>
                <a:close/>
                <a:moveTo>
                  <a:pt x="1053" y="2373"/>
                </a:moveTo>
                <a:cubicBezTo>
                  <a:pt x="1028" y="2375"/>
                  <a:pt x="1042" y="2378"/>
                  <a:pt x="1036" y="2381"/>
                </a:cubicBezTo>
                <a:lnTo>
                  <a:pt x="1041" y="2410"/>
                </a:lnTo>
                <a:cubicBezTo>
                  <a:pt x="1047" y="2399"/>
                  <a:pt x="1051" y="2384"/>
                  <a:pt x="1053" y="2373"/>
                </a:cubicBezTo>
                <a:close/>
                <a:moveTo>
                  <a:pt x="1196" y="2469"/>
                </a:moveTo>
                <a:cubicBezTo>
                  <a:pt x="1194" y="2468"/>
                  <a:pt x="1191" y="2468"/>
                  <a:pt x="1191" y="2468"/>
                </a:cubicBezTo>
                <a:cubicBezTo>
                  <a:pt x="1190" y="2468"/>
                  <a:pt x="1189" y="2468"/>
                  <a:pt x="1188" y="2468"/>
                </a:cubicBezTo>
                <a:lnTo>
                  <a:pt x="1185" y="2482"/>
                </a:lnTo>
                <a:lnTo>
                  <a:pt x="1186" y="2481"/>
                </a:lnTo>
                <a:lnTo>
                  <a:pt x="1198" y="2471"/>
                </a:lnTo>
                <a:lnTo>
                  <a:pt x="1198" y="2471"/>
                </a:lnTo>
                <a:lnTo>
                  <a:pt x="1196" y="2469"/>
                </a:lnTo>
                <a:close/>
                <a:moveTo>
                  <a:pt x="1513" y="2365"/>
                </a:moveTo>
                <a:cubicBezTo>
                  <a:pt x="1516" y="2365"/>
                  <a:pt x="1521" y="2364"/>
                  <a:pt x="1523" y="2364"/>
                </a:cubicBezTo>
                <a:cubicBezTo>
                  <a:pt x="1531" y="2364"/>
                  <a:pt x="1541" y="2366"/>
                  <a:pt x="1548" y="2369"/>
                </a:cubicBezTo>
                <a:lnTo>
                  <a:pt x="1549" y="2386"/>
                </a:lnTo>
                <a:cubicBezTo>
                  <a:pt x="1543" y="2405"/>
                  <a:pt x="1539" y="2421"/>
                  <a:pt x="1536" y="2432"/>
                </a:cubicBezTo>
                <a:cubicBezTo>
                  <a:pt x="1553" y="2422"/>
                  <a:pt x="1595" y="2407"/>
                  <a:pt x="1643" y="2407"/>
                </a:cubicBezTo>
                <a:cubicBezTo>
                  <a:pt x="1644" y="2410"/>
                  <a:pt x="1645" y="2414"/>
                  <a:pt x="1645" y="2416"/>
                </a:cubicBezTo>
                <a:cubicBezTo>
                  <a:pt x="1645" y="2419"/>
                  <a:pt x="1643" y="2422"/>
                  <a:pt x="1642" y="2424"/>
                </a:cubicBezTo>
                <a:cubicBezTo>
                  <a:pt x="1635" y="2427"/>
                  <a:pt x="1629" y="2431"/>
                  <a:pt x="1625" y="2434"/>
                </a:cubicBezTo>
                <a:cubicBezTo>
                  <a:pt x="1618" y="2438"/>
                  <a:pt x="1610" y="2440"/>
                  <a:pt x="1604" y="2440"/>
                </a:cubicBezTo>
                <a:cubicBezTo>
                  <a:pt x="1602" y="2440"/>
                  <a:pt x="1600" y="2440"/>
                  <a:pt x="1599" y="2440"/>
                </a:cubicBezTo>
                <a:lnTo>
                  <a:pt x="1597" y="2431"/>
                </a:lnTo>
                <a:lnTo>
                  <a:pt x="1603" y="2427"/>
                </a:lnTo>
                <a:lnTo>
                  <a:pt x="1607" y="2427"/>
                </a:lnTo>
                <a:lnTo>
                  <a:pt x="1606" y="2425"/>
                </a:lnTo>
                <a:lnTo>
                  <a:pt x="1603" y="2427"/>
                </a:lnTo>
                <a:lnTo>
                  <a:pt x="1571" y="2430"/>
                </a:lnTo>
                <a:cubicBezTo>
                  <a:pt x="1554" y="2440"/>
                  <a:pt x="1534" y="2449"/>
                  <a:pt x="1517" y="2455"/>
                </a:cubicBezTo>
                <a:cubicBezTo>
                  <a:pt x="1504" y="2464"/>
                  <a:pt x="1490" y="2473"/>
                  <a:pt x="1477" y="2480"/>
                </a:cubicBezTo>
                <a:cubicBezTo>
                  <a:pt x="1467" y="2485"/>
                  <a:pt x="1454" y="2491"/>
                  <a:pt x="1444" y="2496"/>
                </a:cubicBezTo>
                <a:cubicBezTo>
                  <a:pt x="1437" y="2498"/>
                  <a:pt x="1427" y="2500"/>
                  <a:pt x="1420" y="2500"/>
                </a:cubicBezTo>
                <a:cubicBezTo>
                  <a:pt x="1415" y="2500"/>
                  <a:pt x="1407" y="2499"/>
                  <a:pt x="1403" y="2498"/>
                </a:cubicBezTo>
                <a:cubicBezTo>
                  <a:pt x="1401" y="2496"/>
                  <a:pt x="1400" y="2493"/>
                  <a:pt x="1400" y="2492"/>
                </a:cubicBezTo>
                <a:cubicBezTo>
                  <a:pt x="1400" y="2489"/>
                  <a:pt x="1402" y="2486"/>
                  <a:pt x="1403" y="2485"/>
                </a:cubicBezTo>
                <a:cubicBezTo>
                  <a:pt x="1414" y="2484"/>
                  <a:pt x="1427" y="2483"/>
                  <a:pt x="1436" y="2481"/>
                </a:cubicBezTo>
                <a:cubicBezTo>
                  <a:pt x="1462" y="2472"/>
                  <a:pt x="1489" y="2458"/>
                  <a:pt x="1509" y="2443"/>
                </a:cubicBezTo>
                <a:cubicBezTo>
                  <a:pt x="1513" y="2432"/>
                  <a:pt x="1518" y="2417"/>
                  <a:pt x="1522" y="2406"/>
                </a:cubicBezTo>
                <a:lnTo>
                  <a:pt x="1525" y="2385"/>
                </a:lnTo>
                <a:cubicBezTo>
                  <a:pt x="1512" y="2388"/>
                  <a:pt x="1496" y="2395"/>
                  <a:pt x="1482" y="2403"/>
                </a:cubicBezTo>
                <a:cubicBezTo>
                  <a:pt x="1479" y="2404"/>
                  <a:pt x="1474" y="2405"/>
                  <a:pt x="1471" y="2405"/>
                </a:cubicBezTo>
                <a:cubicBezTo>
                  <a:pt x="1466" y="2405"/>
                  <a:pt x="1459" y="2403"/>
                  <a:pt x="1454" y="2400"/>
                </a:cubicBezTo>
                <a:lnTo>
                  <a:pt x="1452" y="2390"/>
                </a:lnTo>
                <a:lnTo>
                  <a:pt x="1463" y="2384"/>
                </a:lnTo>
                <a:cubicBezTo>
                  <a:pt x="1472" y="2392"/>
                  <a:pt x="1470" y="2387"/>
                  <a:pt x="1474" y="2389"/>
                </a:cubicBezTo>
                <a:cubicBezTo>
                  <a:pt x="1494" y="2377"/>
                  <a:pt x="1452" y="2410"/>
                  <a:pt x="1513" y="2365"/>
                </a:cubicBezTo>
                <a:close/>
                <a:moveTo>
                  <a:pt x="1784" y="2192"/>
                </a:moveTo>
                <a:lnTo>
                  <a:pt x="1797" y="2188"/>
                </a:lnTo>
                <a:lnTo>
                  <a:pt x="1818" y="2188"/>
                </a:lnTo>
                <a:lnTo>
                  <a:pt x="1840" y="2194"/>
                </a:lnTo>
                <a:cubicBezTo>
                  <a:pt x="1841" y="2215"/>
                  <a:pt x="1849" y="2233"/>
                  <a:pt x="1859" y="2245"/>
                </a:cubicBezTo>
                <a:lnTo>
                  <a:pt x="1860" y="2245"/>
                </a:lnTo>
                <a:cubicBezTo>
                  <a:pt x="1864" y="2241"/>
                  <a:pt x="1869" y="2233"/>
                  <a:pt x="1872" y="2226"/>
                </a:cubicBezTo>
                <a:cubicBezTo>
                  <a:pt x="1879" y="2220"/>
                  <a:pt x="1887" y="2212"/>
                  <a:pt x="1892" y="2205"/>
                </a:cubicBezTo>
                <a:cubicBezTo>
                  <a:pt x="1898" y="2202"/>
                  <a:pt x="1905" y="2197"/>
                  <a:pt x="1908" y="2192"/>
                </a:cubicBezTo>
                <a:lnTo>
                  <a:pt x="1927" y="2196"/>
                </a:lnTo>
                <a:lnTo>
                  <a:pt x="1929" y="2210"/>
                </a:lnTo>
                <a:cubicBezTo>
                  <a:pt x="1901" y="2227"/>
                  <a:pt x="1911" y="2215"/>
                  <a:pt x="1902" y="2220"/>
                </a:cubicBezTo>
                <a:cubicBezTo>
                  <a:pt x="1889" y="2232"/>
                  <a:pt x="1877" y="2247"/>
                  <a:pt x="1869" y="2259"/>
                </a:cubicBezTo>
                <a:cubicBezTo>
                  <a:pt x="1874" y="2273"/>
                  <a:pt x="1880" y="2288"/>
                  <a:pt x="1886" y="2301"/>
                </a:cubicBezTo>
                <a:lnTo>
                  <a:pt x="1891" y="2332"/>
                </a:lnTo>
                <a:cubicBezTo>
                  <a:pt x="1890" y="2354"/>
                  <a:pt x="1886" y="2379"/>
                  <a:pt x="1881" y="2399"/>
                </a:cubicBezTo>
                <a:cubicBezTo>
                  <a:pt x="1878" y="2409"/>
                  <a:pt x="1871" y="2418"/>
                  <a:pt x="1866" y="2424"/>
                </a:cubicBezTo>
                <a:cubicBezTo>
                  <a:pt x="1860" y="2433"/>
                  <a:pt x="1850" y="2438"/>
                  <a:pt x="1842" y="2438"/>
                </a:cubicBezTo>
                <a:cubicBezTo>
                  <a:pt x="1840" y="2438"/>
                  <a:pt x="1838" y="2438"/>
                  <a:pt x="1838" y="2438"/>
                </a:cubicBezTo>
                <a:cubicBezTo>
                  <a:pt x="1835" y="2437"/>
                  <a:pt x="1834" y="2433"/>
                  <a:pt x="1834" y="2432"/>
                </a:cubicBezTo>
                <a:cubicBezTo>
                  <a:pt x="1834" y="2430"/>
                  <a:pt x="1834" y="2428"/>
                  <a:pt x="1835" y="2427"/>
                </a:cubicBezTo>
                <a:cubicBezTo>
                  <a:pt x="1862" y="2425"/>
                  <a:pt x="1866" y="2386"/>
                  <a:pt x="1872" y="2349"/>
                </a:cubicBezTo>
                <a:cubicBezTo>
                  <a:pt x="1863" y="2262"/>
                  <a:pt x="1862" y="2310"/>
                  <a:pt x="1853" y="2279"/>
                </a:cubicBezTo>
                <a:cubicBezTo>
                  <a:pt x="1846" y="2291"/>
                  <a:pt x="1838" y="2306"/>
                  <a:pt x="1831" y="2320"/>
                </a:cubicBezTo>
                <a:cubicBezTo>
                  <a:pt x="1824" y="2330"/>
                  <a:pt x="1814" y="2338"/>
                  <a:pt x="1804" y="2343"/>
                </a:cubicBezTo>
                <a:lnTo>
                  <a:pt x="1804" y="2343"/>
                </a:lnTo>
                <a:lnTo>
                  <a:pt x="1803" y="2343"/>
                </a:lnTo>
                <a:lnTo>
                  <a:pt x="1802" y="2343"/>
                </a:lnTo>
                <a:cubicBezTo>
                  <a:pt x="1795" y="2344"/>
                  <a:pt x="1789" y="2338"/>
                  <a:pt x="1786" y="2330"/>
                </a:cubicBezTo>
                <a:cubicBezTo>
                  <a:pt x="1790" y="2329"/>
                  <a:pt x="1794" y="2323"/>
                  <a:pt x="1797" y="2318"/>
                </a:cubicBezTo>
                <a:cubicBezTo>
                  <a:pt x="1799" y="2322"/>
                  <a:pt x="1801" y="2325"/>
                  <a:pt x="1802" y="2325"/>
                </a:cubicBezTo>
                <a:lnTo>
                  <a:pt x="1802" y="2325"/>
                </a:lnTo>
                <a:cubicBezTo>
                  <a:pt x="1808" y="2322"/>
                  <a:pt x="1814" y="2316"/>
                  <a:pt x="1816" y="2311"/>
                </a:cubicBezTo>
                <a:lnTo>
                  <a:pt x="1818" y="2305"/>
                </a:lnTo>
                <a:lnTo>
                  <a:pt x="1821" y="2302"/>
                </a:lnTo>
                <a:lnTo>
                  <a:pt x="1846" y="2264"/>
                </a:lnTo>
                <a:cubicBezTo>
                  <a:pt x="1836" y="2248"/>
                  <a:pt x="1826" y="2228"/>
                  <a:pt x="1819" y="2211"/>
                </a:cubicBezTo>
                <a:cubicBezTo>
                  <a:pt x="1816" y="2210"/>
                  <a:pt x="1811" y="2209"/>
                  <a:pt x="1808" y="2208"/>
                </a:cubicBezTo>
                <a:lnTo>
                  <a:pt x="1796" y="2209"/>
                </a:lnTo>
                <a:lnTo>
                  <a:pt x="1782" y="2205"/>
                </a:lnTo>
                <a:lnTo>
                  <a:pt x="1780" y="2193"/>
                </a:lnTo>
                <a:lnTo>
                  <a:pt x="1784" y="2192"/>
                </a:lnTo>
                <a:close/>
                <a:moveTo>
                  <a:pt x="1900" y="2313"/>
                </a:moveTo>
                <a:cubicBezTo>
                  <a:pt x="1910" y="2307"/>
                  <a:pt x="1922" y="2304"/>
                  <a:pt x="1934" y="2302"/>
                </a:cubicBezTo>
                <a:cubicBezTo>
                  <a:pt x="1942" y="2301"/>
                  <a:pt x="1952" y="2301"/>
                  <a:pt x="1958" y="2301"/>
                </a:cubicBezTo>
                <a:cubicBezTo>
                  <a:pt x="1980" y="2304"/>
                  <a:pt x="1970" y="2297"/>
                  <a:pt x="2013" y="2309"/>
                </a:cubicBezTo>
                <a:lnTo>
                  <a:pt x="2019" y="2315"/>
                </a:lnTo>
                <a:cubicBezTo>
                  <a:pt x="2000" y="2352"/>
                  <a:pt x="1998" y="2325"/>
                  <a:pt x="1987" y="2335"/>
                </a:cubicBezTo>
                <a:cubicBezTo>
                  <a:pt x="1983" y="2335"/>
                  <a:pt x="1979" y="2334"/>
                  <a:pt x="1977" y="2334"/>
                </a:cubicBezTo>
                <a:lnTo>
                  <a:pt x="1973" y="2324"/>
                </a:lnTo>
                <a:lnTo>
                  <a:pt x="1977" y="2321"/>
                </a:lnTo>
                <a:lnTo>
                  <a:pt x="1979" y="2321"/>
                </a:lnTo>
                <a:lnTo>
                  <a:pt x="1978" y="2320"/>
                </a:lnTo>
                <a:lnTo>
                  <a:pt x="1977" y="2321"/>
                </a:lnTo>
                <a:lnTo>
                  <a:pt x="1969" y="2319"/>
                </a:lnTo>
                <a:cubicBezTo>
                  <a:pt x="1954" y="2319"/>
                  <a:pt x="1937" y="2320"/>
                  <a:pt x="1925" y="2321"/>
                </a:cubicBezTo>
                <a:cubicBezTo>
                  <a:pt x="1918" y="2323"/>
                  <a:pt x="1910" y="2326"/>
                  <a:pt x="1902" y="2328"/>
                </a:cubicBezTo>
                <a:lnTo>
                  <a:pt x="1896" y="2323"/>
                </a:lnTo>
                <a:lnTo>
                  <a:pt x="1900" y="2313"/>
                </a:lnTo>
                <a:close/>
                <a:moveTo>
                  <a:pt x="2060" y="1893"/>
                </a:moveTo>
                <a:cubicBezTo>
                  <a:pt x="2062" y="1892"/>
                  <a:pt x="2067" y="1889"/>
                  <a:pt x="2069" y="1887"/>
                </a:cubicBezTo>
                <a:lnTo>
                  <a:pt x="2077" y="1892"/>
                </a:lnTo>
                <a:cubicBezTo>
                  <a:pt x="2074" y="1913"/>
                  <a:pt x="2070" y="1935"/>
                  <a:pt x="2067" y="1952"/>
                </a:cubicBezTo>
                <a:cubicBezTo>
                  <a:pt x="2068" y="1956"/>
                  <a:pt x="2068" y="1961"/>
                  <a:pt x="2068" y="1964"/>
                </a:cubicBezTo>
                <a:cubicBezTo>
                  <a:pt x="2068" y="1976"/>
                  <a:pt x="2066" y="1989"/>
                  <a:pt x="2064" y="1999"/>
                </a:cubicBezTo>
                <a:cubicBezTo>
                  <a:pt x="2069" y="2024"/>
                  <a:pt x="2066" y="2019"/>
                  <a:pt x="2067" y="2030"/>
                </a:cubicBezTo>
                <a:cubicBezTo>
                  <a:pt x="2067" y="2034"/>
                  <a:pt x="2067" y="2039"/>
                  <a:pt x="2067" y="2042"/>
                </a:cubicBezTo>
                <a:cubicBezTo>
                  <a:pt x="2069" y="2056"/>
                  <a:pt x="2072" y="2072"/>
                  <a:pt x="2073" y="2084"/>
                </a:cubicBezTo>
                <a:lnTo>
                  <a:pt x="2073" y="2085"/>
                </a:lnTo>
                <a:lnTo>
                  <a:pt x="2072" y="2088"/>
                </a:lnTo>
                <a:lnTo>
                  <a:pt x="2074" y="2088"/>
                </a:lnTo>
                <a:cubicBezTo>
                  <a:pt x="2074" y="2086"/>
                  <a:pt x="2073" y="2084"/>
                  <a:pt x="2073" y="2084"/>
                </a:cubicBezTo>
                <a:cubicBezTo>
                  <a:pt x="2082" y="2041"/>
                  <a:pt x="2097" y="1984"/>
                  <a:pt x="2110" y="1941"/>
                </a:cubicBezTo>
                <a:cubicBezTo>
                  <a:pt x="2115" y="1922"/>
                  <a:pt x="2128" y="1905"/>
                  <a:pt x="2143" y="1893"/>
                </a:cubicBezTo>
                <a:cubicBezTo>
                  <a:pt x="2150" y="1898"/>
                  <a:pt x="2156" y="1904"/>
                  <a:pt x="2158" y="1910"/>
                </a:cubicBezTo>
                <a:cubicBezTo>
                  <a:pt x="2156" y="1938"/>
                  <a:pt x="2157" y="1981"/>
                  <a:pt x="2139" y="1986"/>
                </a:cubicBezTo>
                <a:lnTo>
                  <a:pt x="2133" y="1981"/>
                </a:lnTo>
                <a:cubicBezTo>
                  <a:pt x="2136" y="1966"/>
                  <a:pt x="2137" y="1949"/>
                  <a:pt x="2137" y="1936"/>
                </a:cubicBezTo>
                <a:cubicBezTo>
                  <a:pt x="2137" y="1931"/>
                  <a:pt x="2136" y="1923"/>
                  <a:pt x="2136" y="1921"/>
                </a:cubicBezTo>
                <a:lnTo>
                  <a:pt x="2137" y="1921"/>
                </a:lnTo>
                <a:lnTo>
                  <a:pt x="2137" y="1920"/>
                </a:lnTo>
                <a:lnTo>
                  <a:pt x="2137" y="1920"/>
                </a:lnTo>
                <a:lnTo>
                  <a:pt x="2137" y="1919"/>
                </a:lnTo>
                <a:lnTo>
                  <a:pt x="2137" y="1919"/>
                </a:lnTo>
                <a:lnTo>
                  <a:pt x="2136" y="1918"/>
                </a:lnTo>
                <a:lnTo>
                  <a:pt x="2136" y="1919"/>
                </a:lnTo>
                <a:lnTo>
                  <a:pt x="2136" y="1920"/>
                </a:lnTo>
                <a:lnTo>
                  <a:pt x="2136" y="1921"/>
                </a:lnTo>
                <a:cubicBezTo>
                  <a:pt x="2136" y="1923"/>
                  <a:pt x="2133" y="1927"/>
                  <a:pt x="2131" y="1929"/>
                </a:cubicBezTo>
                <a:cubicBezTo>
                  <a:pt x="2132" y="1934"/>
                  <a:pt x="2129" y="1940"/>
                  <a:pt x="2126" y="1943"/>
                </a:cubicBezTo>
                <a:cubicBezTo>
                  <a:pt x="2122" y="1962"/>
                  <a:pt x="2115" y="1982"/>
                  <a:pt x="2108" y="1997"/>
                </a:cubicBezTo>
                <a:lnTo>
                  <a:pt x="2109" y="1999"/>
                </a:lnTo>
                <a:cubicBezTo>
                  <a:pt x="2105" y="2015"/>
                  <a:pt x="2101" y="2030"/>
                  <a:pt x="2097" y="2042"/>
                </a:cubicBezTo>
                <a:cubicBezTo>
                  <a:pt x="2095" y="2063"/>
                  <a:pt x="2091" y="2085"/>
                  <a:pt x="2085" y="2104"/>
                </a:cubicBezTo>
                <a:cubicBezTo>
                  <a:pt x="2067" y="2127"/>
                  <a:pt x="2078" y="2108"/>
                  <a:pt x="2072" y="2115"/>
                </a:cubicBezTo>
                <a:cubicBezTo>
                  <a:pt x="2068" y="2115"/>
                  <a:pt x="2063" y="2112"/>
                  <a:pt x="2060" y="2108"/>
                </a:cubicBezTo>
                <a:lnTo>
                  <a:pt x="2055" y="2084"/>
                </a:lnTo>
                <a:lnTo>
                  <a:pt x="2054" y="2071"/>
                </a:lnTo>
                <a:lnTo>
                  <a:pt x="2049" y="2026"/>
                </a:lnTo>
                <a:cubicBezTo>
                  <a:pt x="2049" y="2022"/>
                  <a:pt x="2049" y="2016"/>
                  <a:pt x="2049" y="2014"/>
                </a:cubicBezTo>
                <a:cubicBezTo>
                  <a:pt x="2049" y="1987"/>
                  <a:pt x="2051" y="1957"/>
                  <a:pt x="2054" y="1935"/>
                </a:cubicBezTo>
                <a:cubicBezTo>
                  <a:pt x="2008" y="1992"/>
                  <a:pt x="2044" y="1943"/>
                  <a:pt x="2029" y="1960"/>
                </a:cubicBezTo>
                <a:cubicBezTo>
                  <a:pt x="2024" y="1961"/>
                  <a:pt x="2020" y="1955"/>
                  <a:pt x="2019" y="1949"/>
                </a:cubicBezTo>
                <a:lnTo>
                  <a:pt x="2032" y="1936"/>
                </a:lnTo>
                <a:lnTo>
                  <a:pt x="2060" y="1893"/>
                </a:lnTo>
                <a:close/>
                <a:moveTo>
                  <a:pt x="2008" y="2005"/>
                </a:moveTo>
                <a:cubicBezTo>
                  <a:pt x="2017" y="1999"/>
                  <a:pt x="2025" y="1993"/>
                  <a:pt x="2030" y="1988"/>
                </a:cubicBezTo>
                <a:cubicBezTo>
                  <a:pt x="2042" y="1988"/>
                  <a:pt x="2048" y="1996"/>
                  <a:pt x="2048" y="2004"/>
                </a:cubicBezTo>
                <a:cubicBezTo>
                  <a:pt x="2045" y="2012"/>
                  <a:pt x="2038" y="2016"/>
                  <a:pt x="2032" y="2016"/>
                </a:cubicBezTo>
                <a:lnTo>
                  <a:pt x="2031" y="2016"/>
                </a:lnTo>
                <a:lnTo>
                  <a:pt x="2031" y="2016"/>
                </a:lnTo>
                <a:lnTo>
                  <a:pt x="2030" y="2016"/>
                </a:lnTo>
                <a:lnTo>
                  <a:pt x="2030" y="2016"/>
                </a:lnTo>
                <a:lnTo>
                  <a:pt x="2029" y="2016"/>
                </a:lnTo>
                <a:cubicBezTo>
                  <a:pt x="2022" y="2016"/>
                  <a:pt x="2014" y="2012"/>
                  <a:pt x="2008" y="2005"/>
                </a:cubicBezTo>
                <a:close/>
                <a:moveTo>
                  <a:pt x="2143" y="2013"/>
                </a:moveTo>
                <a:cubicBezTo>
                  <a:pt x="2147" y="2006"/>
                  <a:pt x="2155" y="2000"/>
                  <a:pt x="2162" y="1997"/>
                </a:cubicBezTo>
                <a:cubicBezTo>
                  <a:pt x="2190" y="2013"/>
                  <a:pt x="2178" y="2018"/>
                  <a:pt x="2187" y="2028"/>
                </a:cubicBezTo>
                <a:cubicBezTo>
                  <a:pt x="2200" y="2018"/>
                  <a:pt x="2193" y="2026"/>
                  <a:pt x="2197" y="2023"/>
                </a:cubicBezTo>
                <a:cubicBezTo>
                  <a:pt x="2202" y="2023"/>
                  <a:pt x="2208" y="2024"/>
                  <a:pt x="2210" y="2024"/>
                </a:cubicBezTo>
                <a:cubicBezTo>
                  <a:pt x="2214" y="2019"/>
                  <a:pt x="2216" y="2011"/>
                  <a:pt x="2216" y="2003"/>
                </a:cubicBezTo>
                <a:cubicBezTo>
                  <a:pt x="2216" y="2002"/>
                  <a:pt x="2216" y="2000"/>
                  <a:pt x="2216" y="1999"/>
                </a:cubicBezTo>
                <a:cubicBezTo>
                  <a:pt x="2222" y="1996"/>
                  <a:pt x="2228" y="1989"/>
                  <a:pt x="2233" y="1984"/>
                </a:cubicBezTo>
                <a:lnTo>
                  <a:pt x="2241" y="1989"/>
                </a:lnTo>
                <a:lnTo>
                  <a:pt x="2243" y="1997"/>
                </a:lnTo>
                <a:lnTo>
                  <a:pt x="2230" y="2013"/>
                </a:lnTo>
                <a:cubicBezTo>
                  <a:pt x="2228" y="2021"/>
                  <a:pt x="2226" y="2028"/>
                  <a:pt x="2225" y="2033"/>
                </a:cubicBezTo>
                <a:lnTo>
                  <a:pt x="2226" y="2036"/>
                </a:lnTo>
                <a:cubicBezTo>
                  <a:pt x="2239" y="2045"/>
                  <a:pt x="2251" y="2057"/>
                  <a:pt x="2260" y="2068"/>
                </a:cubicBezTo>
                <a:cubicBezTo>
                  <a:pt x="2270" y="2084"/>
                  <a:pt x="2280" y="2102"/>
                  <a:pt x="2286" y="2117"/>
                </a:cubicBezTo>
                <a:cubicBezTo>
                  <a:pt x="2276" y="2178"/>
                  <a:pt x="2262" y="2148"/>
                  <a:pt x="2250" y="2159"/>
                </a:cubicBezTo>
                <a:cubicBezTo>
                  <a:pt x="2245" y="2159"/>
                  <a:pt x="2237" y="2157"/>
                  <a:pt x="2232" y="2156"/>
                </a:cubicBezTo>
                <a:cubicBezTo>
                  <a:pt x="2243" y="2148"/>
                  <a:pt x="2254" y="2141"/>
                  <a:pt x="2263" y="2138"/>
                </a:cubicBezTo>
                <a:cubicBezTo>
                  <a:pt x="2265" y="2136"/>
                  <a:pt x="2266" y="2131"/>
                  <a:pt x="2266" y="2129"/>
                </a:cubicBezTo>
                <a:lnTo>
                  <a:pt x="2266" y="2128"/>
                </a:lnTo>
                <a:lnTo>
                  <a:pt x="2266" y="2128"/>
                </a:lnTo>
                <a:lnTo>
                  <a:pt x="2266" y="2127"/>
                </a:lnTo>
                <a:cubicBezTo>
                  <a:pt x="2261" y="2114"/>
                  <a:pt x="2254" y="2099"/>
                  <a:pt x="2248" y="2086"/>
                </a:cubicBezTo>
                <a:cubicBezTo>
                  <a:pt x="2238" y="2076"/>
                  <a:pt x="2227" y="2064"/>
                  <a:pt x="2218" y="2053"/>
                </a:cubicBezTo>
                <a:lnTo>
                  <a:pt x="2216" y="2052"/>
                </a:lnTo>
                <a:cubicBezTo>
                  <a:pt x="2212" y="2069"/>
                  <a:pt x="2207" y="2089"/>
                  <a:pt x="2202" y="2105"/>
                </a:cubicBezTo>
                <a:cubicBezTo>
                  <a:pt x="2198" y="2116"/>
                  <a:pt x="2192" y="2128"/>
                  <a:pt x="2186" y="2136"/>
                </a:cubicBezTo>
                <a:lnTo>
                  <a:pt x="2177" y="2136"/>
                </a:lnTo>
                <a:lnTo>
                  <a:pt x="2176" y="2129"/>
                </a:lnTo>
                <a:cubicBezTo>
                  <a:pt x="2187" y="2101"/>
                  <a:pt x="2194" y="2078"/>
                  <a:pt x="2203" y="2044"/>
                </a:cubicBezTo>
                <a:lnTo>
                  <a:pt x="2200" y="2045"/>
                </a:lnTo>
                <a:lnTo>
                  <a:pt x="2197" y="2045"/>
                </a:lnTo>
                <a:lnTo>
                  <a:pt x="2197" y="2046"/>
                </a:lnTo>
                <a:cubicBezTo>
                  <a:pt x="2195" y="2053"/>
                  <a:pt x="2187" y="2059"/>
                  <a:pt x="2180" y="2062"/>
                </a:cubicBezTo>
                <a:lnTo>
                  <a:pt x="2173" y="2057"/>
                </a:lnTo>
                <a:lnTo>
                  <a:pt x="2174" y="2052"/>
                </a:lnTo>
                <a:cubicBezTo>
                  <a:pt x="2171" y="2039"/>
                  <a:pt x="2165" y="2027"/>
                  <a:pt x="2159" y="2019"/>
                </a:cubicBezTo>
                <a:cubicBezTo>
                  <a:pt x="2155" y="2026"/>
                  <a:pt x="2151" y="2035"/>
                  <a:pt x="2149" y="2044"/>
                </a:cubicBezTo>
                <a:cubicBezTo>
                  <a:pt x="2147" y="2051"/>
                  <a:pt x="2140" y="2054"/>
                  <a:pt x="2134" y="2054"/>
                </a:cubicBezTo>
                <a:lnTo>
                  <a:pt x="2129" y="2047"/>
                </a:lnTo>
                <a:cubicBezTo>
                  <a:pt x="2135" y="2036"/>
                  <a:pt x="2139" y="2024"/>
                  <a:pt x="2143" y="2013"/>
                </a:cubicBezTo>
                <a:close/>
                <a:moveTo>
                  <a:pt x="268" y="1541"/>
                </a:moveTo>
                <a:cubicBezTo>
                  <a:pt x="273" y="1540"/>
                  <a:pt x="282" y="1540"/>
                  <a:pt x="284" y="1540"/>
                </a:cubicBezTo>
                <a:lnTo>
                  <a:pt x="285" y="1540"/>
                </a:lnTo>
                <a:lnTo>
                  <a:pt x="285" y="1540"/>
                </a:lnTo>
                <a:cubicBezTo>
                  <a:pt x="301" y="1546"/>
                  <a:pt x="317" y="1548"/>
                  <a:pt x="324" y="1550"/>
                </a:cubicBezTo>
                <a:cubicBezTo>
                  <a:pt x="355" y="1550"/>
                  <a:pt x="368" y="1564"/>
                  <a:pt x="375" y="1654"/>
                </a:cubicBezTo>
                <a:lnTo>
                  <a:pt x="179" y="1670"/>
                </a:lnTo>
                <a:cubicBezTo>
                  <a:pt x="176" y="1631"/>
                  <a:pt x="176" y="1621"/>
                  <a:pt x="176" y="1620"/>
                </a:cubicBezTo>
                <a:cubicBezTo>
                  <a:pt x="176" y="1620"/>
                  <a:pt x="176" y="1622"/>
                  <a:pt x="176" y="1623"/>
                </a:cubicBezTo>
                <a:cubicBezTo>
                  <a:pt x="176" y="1625"/>
                  <a:pt x="176" y="1626"/>
                  <a:pt x="176" y="1626"/>
                </a:cubicBezTo>
                <a:lnTo>
                  <a:pt x="177" y="1626"/>
                </a:lnTo>
                <a:cubicBezTo>
                  <a:pt x="177" y="1626"/>
                  <a:pt x="176" y="1622"/>
                  <a:pt x="176" y="1619"/>
                </a:cubicBezTo>
                <a:lnTo>
                  <a:pt x="176" y="1617"/>
                </a:lnTo>
                <a:cubicBezTo>
                  <a:pt x="174" y="1569"/>
                  <a:pt x="211" y="1545"/>
                  <a:pt x="268" y="1541"/>
                </a:cubicBezTo>
                <a:close/>
                <a:moveTo>
                  <a:pt x="270" y="1568"/>
                </a:moveTo>
                <a:cubicBezTo>
                  <a:pt x="215" y="1571"/>
                  <a:pt x="198" y="1594"/>
                  <a:pt x="198" y="1622"/>
                </a:cubicBezTo>
                <a:cubicBezTo>
                  <a:pt x="198" y="1624"/>
                  <a:pt x="198" y="1625"/>
                  <a:pt x="198" y="1625"/>
                </a:cubicBezTo>
                <a:cubicBezTo>
                  <a:pt x="198" y="1625"/>
                  <a:pt x="198" y="1625"/>
                  <a:pt x="198" y="1625"/>
                </a:cubicBezTo>
                <a:cubicBezTo>
                  <a:pt x="198" y="1625"/>
                  <a:pt x="198" y="1625"/>
                  <a:pt x="198" y="1625"/>
                </a:cubicBezTo>
                <a:cubicBezTo>
                  <a:pt x="198" y="1625"/>
                  <a:pt x="198" y="1631"/>
                  <a:pt x="199" y="1641"/>
                </a:cubicBezTo>
                <a:lnTo>
                  <a:pt x="351" y="1629"/>
                </a:lnTo>
                <a:cubicBezTo>
                  <a:pt x="347" y="1575"/>
                  <a:pt x="331" y="1574"/>
                  <a:pt x="301" y="1570"/>
                </a:cubicBezTo>
                <a:cubicBezTo>
                  <a:pt x="297" y="1569"/>
                  <a:pt x="289" y="1568"/>
                  <a:pt x="288" y="1568"/>
                </a:cubicBezTo>
                <a:lnTo>
                  <a:pt x="287" y="1568"/>
                </a:lnTo>
                <a:lnTo>
                  <a:pt x="287" y="1568"/>
                </a:lnTo>
                <a:lnTo>
                  <a:pt x="286" y="1568"/>
                </a:lnTo>
                <a:cubicBezTo>
                  <a:pt x="281" y="1568"/>
                  <a:pt x="273" y="1568"/>
                  <a:pt x="270" y="1568"/>
                </a:cubicBezTo>
                <a:close/>
                <a:moveTo>
                  <a:pt x="366" y="1417"/>
                </a:moveTo>
                <a:lnTo>
                  <a:pt x="366" y="1435"/>
                </a:lnTo>
                <a:lnTo>
                  <a:pt x="305" y="1451"/>
                </a:lnTo>
                <a:lnTo>
                  <a:pt x="305" y="1501"/>
                </a:lnTo>
                <a:lnTo>
                  <a:pt x="365" y="1518"/>
                </a:lnTo>
                <a:lnTo>
                  <a:pt x="364" y="1546"/>
                </a:lnTo>
                <a:lnTo>
                  <a:pt x="167" y="1486"/>
                </a:lnTo>
                <a:lnTo>
                  <a:pt x="168" y="1463"/>
                </a:lnTo>
                <a:lnTo>
                  <a:pt x="343" y="1415"/>
                </a:lnTo>
                <a:lnTo>
                  <a:pt x="171" y="1396"/>
                </a:lnTo>
                <a:lnTo>
                  <a:pt x="174" y="1371"/>
                </a:lnTo>
                <a:lnTo>
                  <a:pt x="347" y="1389"/>
                </a:lnTo>
                <a:lnTo>
                  <a:pt x="357" y="1297"/>
                </a:lnTo>
                <a:lnTo>
                  <a:pt x="378" y="1299"/>
                </a:lnTo>
                <a:lnTo>
                  <a:pt x="366" y="1417"/>
                </a:lnTo>
                <a:close/>
                <a:moveTo>
                  <a:pt x="283" y="1456"/>
                </a:moveTo>
                <a:lnTo>
                  <a:pt x="213" y="1474"/>
                </a:lnTo>
                <a:lnTo>
                  <a:pt x="213" y="1476"/>
                </a:lnTo>
                <a:lnTo>
                  <a:pt x="282" y="1495"/>
                </a:lnTo>
                <a:lnTo>
                  <a:pt x="283" y="1456"/>
                </a:lnTo>
                <a:close/>
                <a:moveTo>
                  <a:pt x="393" y="1232"/>
                </a:moveTo>
                <a:lnTo>
                  <a:pt x="387" y="1258"/>
                </a:lnTo>
                <a:lnTo>
                  <a:pt x="196" y="1214"/>
                </a:lnTo>
                <a:lnTo>
                  <a:pt x="202" y="1189"/>
                </a:lnTo>
                <a:lnTo>
                  <a:pt x="393" y="1232"/>
                </a:lnTo>
                <a:close/>
                <a:moveTo>
                  <a:pt x="436" y="1075"/>
                </a:moveTo>
                <a:lnTo>
                  <a:pt x="432" y="1090"/>
                </a:lnTo>
                <a:lnTo>
                  <a:pt x="369" y="1087"/>
                </a:lnTo>
                <a:lnTo>
                  <a:pt x="354" y="1135"/>
                </a:lnTo>
                <a:lnTo>
                  <a:pt x="407" y="1168"/>
                </a:lnTo>
                <a:lnTo>
                  <a:pt x="400" y="1195"/>
                </a:lnTo>
                <a:lnTo>
                  <a:pt x="227" y="1082"/>
                </a:lnTo>
                <a:lnTo>
                  <a:pt x="234" y="1060"/>
                </a:lnTo>
                <a:lnTo>
                  <a:pt x="408" y="1063"/>
                </a:lnTo>
                <a:lnTo>
                  <a:pt x="257" y="999"/>
                </a:lnTo>
                <a:lnTo>
                  <a:pt x="267" y="973"/>
                </a:lnTo>
                <a:lnTo>
                  <a:pt x="423" y="970"/>
                </a:lnTo>
                <a:lnTo>
                  <a:pt x="423" y="969"/>
                </a:lnTo>
                <a:lnTo>
                  <a:pt x="292" y="914"/>
                </a:lnTo>
                <a:lnTo>
                  <a:pt x="303" y="890"/>
                </a:lnTo>
                <a:lnTo>
                  <a:pt x="483" y="965"/>
                </a:lnTo>
                <a:lnTo>
                  <a:pt x="471" y="992"/>
                </a:lnTo>
                <a:lnTo>
                  <a:pt x="317" y="995"/>
                </a:lnTo>
                <a:lnTo>
                  <a:pt x="316" y="996"/>
                </a:lnTo>
                <a:lnTo>
                  <a:pt x="447" y="1051"/>
                </a:lnTo>
                <a:lnTo>
                  <a:pt x="437" y="1075"/>
                </a:lnTo>
                <a:lnTo>
                  <a:pt x="436" y="1075"/>
                </a:lnTo>
                <a:close/>
                <a:moveTo>
                  <a:pt x="347" y="1087"/>
                </a:moveTo>
                <a:lnTo>
                  <a:pt x="274" y="1084"/>
                </a:lnTo>
                <a:lnTo>
                  <a:pt x="274" y="1086"/>
                </a:lnTo>
                <a:lnTo>
                  <a:pt x="335" y="1124"/>
                </a:lnTo>
                <a:lnTo>
                  <a:pt x="347" y="1087"/>
                </a:lnTo>
                <a:close/>
                <a:moveTo>
                  <a:pt x="560" y="733"/>
                </a:moveTo>
                <a:cubicBezTo>
                  <a:pt x="579" y="746"/>
                  <a:pt x="589" y="764"/>
                  <a:pt x="589" y="779"/>
                </a:cubicBezTo>
                <a:cubicBezTo>
                  <a:pt x="590" y="807"/>
                  <a:pt x="554" y="847"/>
                  <a:pt x="533" y="845"/>
                </a:cubicBezTo>
                <a:lnTo>
                  <a:pt x="532" y="845"/>
                </a:lnTo>
                <a:lnTo>
                  <a:pt x="531" y="844"/>
                </a:lnTo>
                <a:lnTo>
                  <a:pt x="529" y="844"/>
                </a:lnTo>
                <a:lnTo>
                  <a:pt x="529" y="844"/>
                </a:lnTo>
                <a:cubicBezTo>
                  <a:pt x="517" y="845"/>
                  <a:pt x="502" y="838"/>
                  <a:pt x="492" y="831"/>
                </a:cubicBezTo>
                <a:lnTo>
                  <a:pt x="379" y="751"/>
                </a:lnTo>
                <a:lnTo>
                  <a:pt x="394" y="730"/>
                </a:lnTo>
                <a:lnTo>
                  <a:pt x="507" y="809"/>
                </a:lnTo>
                <a:cubicBezTo>
                  <a:pt x="516" y="816"/>
                  <a:pt x="526" y="819"/>
                  <a:pt x="531" y="819"/>
                </a:cubicBezTo>
                <a:lnTo>
                  <a:pt x="532" y="819"/>
                </a:lnTo>
                <a:lnTo>
                  <a:pt x="532" y="819"/>
                </a:lnTo>
                <a:lnTo>
                  <a:pt x="533" y="819"/>
                </a:lnTo>
                <a:cubicBezTo>
                  <a:pt x="548" y="819"/>
                  <a:pt x="565" y="797"/>
                  <a:pt x="564" y="786"/>
                </a:cubicBezTo>
                <a:lnTo>
                  <a:pt x="564" y="785"/>
                </a:lnTo>
                <a:lnTo>
                  <a:pt x="564" y="785"/>
                </a:lnTo>
                <a:lnTo>
                  <a:pt x="564" y="784"/>
                </a:lnTo>
                <a:lnTo>
                  <a:pt x="564" y="784"/>
                </a:lnTo>
                <a:lnTo>
                  <a:pt x="564" y="783"/>
                </a:lnTo>
                <a:lnTo>
                  <a:pt x="564" y="783"/>
                </a:lnTo>
                <a:cubicBezTo>
                  <a:pt x="564" y="773"/>
                  <a:pt x="556" y="762"/>
                  <a:pt x="545" y="755"/>
                </a:cubicBezTo>
                <a:lnTo>
                  <a:pt x="432" y="675"/>
                </a:lnTo>
                <a:lnTo>
                  <a:pt x="447" y="654"/>
                </a:lnTo>
                <a:lnTo>
                  <a:pt x="560" y="733"/>
                </a:lnTo>
                <a:close/>
                <a:moveTo>
                  <a:pt x="683" y="679"/>
                </a:moveTo>
                <a:lnTo>
                  <a:pt x="664" y="700"/>
                </a:lnTo>
                <a:lnTo>
                  <a:pt x="516" y="654"/>
                </a:lnTo>
                <a:lnTo>
                  <a:pt x="515" y="655"/>
                </a:lnTo>
                <a:lnTo>
                  <a:pt x="622" y="748"/>
                </a:lnTo>
                <a:lnTo>
                  <a:pt x="605" y="768"/>
                </a:lnTo>
                <a:lnTo>
                  <a:pt x="457" y="639"/>
                </a:lnTo>
                <a:lnTo>
                  <a:pt x="476" y="618"/>
                </a:lnTo>
                <a:lnTo>
                  <a:pt x="624" y="664"/>
                </a:lnTo>
                <a:lnTo>
                  <a:pt x="625" y="663"/>
                </a:lnTo>
                <a:lnTo>
                  <a:pt x="518" y="570"/>
                </a:lnTo>
                <a:lnTo>
                  <a:pt x="536" y="550"/>
                </a:lnTo>
                <a:lnTo>
                  <a:pt x="683" y="679"/>
                </a:lnTo>
                <a:close/>
                <a:moveTo>
                  <a:pt x="735" y="630"/>
                </a:moveTo>
                <a:lnTo>
                  <a:pt x="716" y="648"/>
                </a:lnTo>
                <a:lnTo>
                  <a:pt x="583" y="503"/>
                </a:lnTo>
                <a:lnTo>
                  <a:pt x="603" y="486"/>
                </a:lnTo>
                <a:lnTo>
                  <a:pt x="735" y="630"/>
                </a:lnTo>
                <a:close/>
                <a:moveTo>
                  <a:pt x="756" y="368"/>
                </a:moveTo>
                <a:lnTo>
                  <a:pt x="826" y="562"/>
                </a:lnTo>
                <a:lnTo>
                  <a:pt x="808" y="575"/>
                </a:lnTo>
                <a:lnTo>
                  <a:pt x="645" y="449"/>
                </a:lnTo>
                <a:lnTo>
                  <a:pt x="667" y="432"/>
                </a:lnTo>
                <a:lnTo>
                  <a:pt x="787" y="530"/>
                </a:lnTo>
                <a:lnTo>
                  <a:pt x="789" y="529"/>
                </a:lnTo>
                <a:lnTo>
                  <a:pt x="733" y="384"/>
                </a:lnTo>
                <a:lnTo>
                  <a:pt x="756" y="368"/>
                </a:lnTo>
                <a:close/>
                <a:moveTo>
                  <a:pt x="967" y="475"/>
                </a:moveTo>
                <a:lnTo>
                  <a:pt x="865" y="532"/>
                </a:lnTo>
                <a:lnTo>
                  <a:pt x="771" y="360"/>
                </a:lnTo>
                <a:lnTo>
                  <a:pt x="867" y="307"/>
                </a:lnTo>
                <a:lnTo>
                  <a:pt x="878" y="326"/>
                </a:lnTo>
                <a:lnTo>
                  <a:pt x="804" y="367"/>
                </a:lnTo>
                <a:lnTo>
                  <a:pt x="834" y="420"/>
                </a:lnTo>
                <a:lnTo>
                  <a:pt x="901" y="382"/>
                </a:lnTo>
                <a:lnTo>
                  <a:pt x="912" y="401"/>
                </a:lnTo>
                <a:lnTo>
                  <a:pt x="844" y="439"/>
                </a:lnTo>
                <a:lnTo>
                  <a:pt x="878" y="500"/>
                </a:lnTo>
                <a:lnTo>
                  <a:pt x="955" y="457"/>
                </a:lnTo>
                <a:lnTo>
                  <a:pt x="892" y="294"/>
                </a:lnTo>
                <a:cubicBezTo>
                  <a:pt x="953" y="271"/>
                  <a:pt x="967" y="266"/>
                  <a:pt x="967" y="266"/>
                </a:cubicBezTo>
                <a:lnTo>
                  <a:pt x="968" y="266"/>
                </a:lnTo>
                <a:cubicBezTo>
                  <a:pt x="968" y="267"/>
                  <a:pt x="966" y="268"/>
                  <a:pt x="965" y="268"/>
                </a:cubicBezTo>
                <a:cubicBezTo>
                  <a:pt x="964" y="269"/>
                  <a:pt x="963" y="270"/>
                  <a:pt x="963" y="270"/>
                </a:cubicBezTo>
                <a:lnTo>
                  <a:pt x="963" y="271"/>
                </a:lnTo>
                <a:lnTo>
                  <a:pt x="963" y="271"/>
                </a:lnTo>
                <a:cubicBezTo>
                  <a:pt x="963" y="271"/>
                  <a:pt x="970" y="269"/>
                  <a:pt x="975" y="268"/>
                </a:cubicBezTo>
                <a:lnTo>
                  <a:pt x="977" y="267"/>
                </a:lnTo>
                <a:lnTo>
                  <a:pt x="978" y="267"/>
                </a:lnTo>
                <a:lnTo>
                  <a:pt x="979" y="267"/>
                </a:lnTo>
                <a:lnTo>
                  <a:pt x="981" y="267"/>
                </a:lnTo>
                <a:cubicBezTo>
                  <a:pt x="1008" y="266"/>
                  <a:pt x="1029" y="305"/>
                  <a:pt x="1028" y="324"/>
                </a:cubicBezTo>
                <a:lnTo>
                  <a:pt x="1028" y="325"/>
                </a:lnTo>
                <a:lnTo>
                  <a:pt x="1028" y="327"/>
                </a:lnTo>
                <a:lnTo>
                  <a:pt x="1028" y="327"/>
                </a:lnTo>
                <a:lnTo>
                  <a:pt x="1028" y="328"/>
                </a:lnTo>
                <a:cubicBezTo>
                  <a:pt x="1028" y="342"/>
                  <a:pt x="1016" y="360"/>
                  <a:pt x="1007" y="366"/>
                </a:cubicBezTo>
                <a:lnTo>
                  <a:pt x="1079" y="432"/>
                </a:lnTo>
                <a:lnTo>
                  <a:pt x="1053" y="442"/>
                </a:lnTo>
                <a:lnTo>
                  <a:pt x="984" y="378"/>
                </a:lnTo>
                <a:lnTo>
                  <a:pt x="956" y="388"/>
                </a:lnTo>
                <a:lnTo>
                  <a:pt x="987" y="467"/>
                </a:lnTo>
                <a:lnTo>
                  <a:pt x="967" y="475"/>
                </a:lnTo>
                <a:lnTo>
                  <a:pt x="967" y="475"/>
                </a:lnTo>
                <a:close/>
                <a:moveTo>
                  <a:pt x="999" y="313"/>
                </a:moveTo>
                <a:cubicBezTo>
                  <a:pt x="993" y="298"/>
                  <a:pt x="979" y="291"/>
                  <a:pt x="971" y="291"/>
                </a:cubicBezTo>
                <a:lnTo>
                  <a:pt x="971" y="291"/>
                </a:lnTo>
                <a:lnTo>
                  <a:pt x="970" y="291"/>
                </a:lnTo>
                <a:lnTo>
                  <a:pt x="970" y="291"/>
                </a:lnTo>
                <a:lnTo>
                  <a:pt x="969" y="291"/>
                </a:lnTo>
                <a:cubicBezTo>
                  <a:pt x="965" y="292"/>
                  <a:pt x="963" y="293"/>
                  <a:pt x="963" y="293"/>
                </a:cubicBezTo>
                <a:lnTo>
                  <a:pt x="962" y="293"/>
                </a:lnTo>
                <a:lnTo>
                  <a:pt x="962" y="293"/>
                </a:lnTo>
                <a:lnTo>
                  <a:pt x="962" y="292"/>
                </a:lnTo>
                <a:lnTo>
                  <a:pt x="962" y="292"/>
                </a:lnTo>
                <a:lnTo>
                  <a:pt x="961" y="292"/>
                </a:lnTo>
                <a:cubicBezTo>
                  <a:pt x="962" y="291"/>
                  <a:pt x="950" y="296"/>
                  <a:pt x="924" y="305"/>
                </a:cubicBezTo>
                <a:lnTo>
                  <a:pt x="949" y="368"/>
                </a:lnTo>
                <a:cubicBezTo>
                  <a:pt x="994" y="351"/>
                  <a:pt x="1001" y="345"/>
                  <a:pt x="1000" y="342"/>
                </a:cubicBezTo>
                <a:cubicBezTo>
                  <a:pt x="1000" y="341"/>
                  <a:pt x="999" y="339"/>
                  <a:pt x="999" y="339"/>
                </a:cubicBezTo>
                <a:cubicBezTo>
                  <a:pt x="998" y="338"/>
                  <a:pt x="997" y="336"/>
                  <a:pt x="997" y="336"/>
                </a:cubicBezTo>
                <a:cubicBezTo>
                  <a:pt x="997" y="334"/>
                  <a:pt x="1000" y="330"/>
                  <a:pt x="1002" y="328"/>
                </a:cubicBezTo>
                <a:lnTo>
                  <a:pt x="1002" y="328"/>
                </a:lnTo>
                <a:cubicBezTo>
                  <a:pt x="1002" y="324"/>
                  <a:pt x="1000" y="317"/>
                  <a:pt x="999" y="313"/>
                </a:cubicBezTo>
                <a:close/>
                <a:moveTo>
                  <a:pt x="1173" y="352"/>
                </a:moveTo>
                <a:cubicBezTo>
                  <a:pt x="1175" y="357"/>
                  <a:pt x="1175" y="364"/>
                  <a:pt x="1175" y="368"/>
                </a:cubicBezTo>
                <a:lnTo>
                  <a:pt x="1175" y="368"/>
                </a:lnTo>
                <a:lnTo>
                  <a:pt x="1175" y="368"/>
                </a:lnTo>
                <a:lnTo>
                  <a:pt x="1175" y="370"/>
                </a:lnTo>
                <a:lnTo>
                  <a:pt x="1175" y="371"/>
                </a:lnTo>
                <a:cubicBezTo>
                  <a:pt x="1176" y="402"/>
                  <a:pt x="1139" y="425"/>
                  <a:pt x="1107" y="424"/>
                </a:cubicBezTo>
                <a:cubicBezTo>
                  <a:pt x="1079" y="421"/>
                  <a:pt x="1061" y="412"/>
                  <a:pt x="1053" y="375"/>
                </a:cubicBezTo>
                <a:lnTo>
                  <a:pt x="1079" y="368"/>
                </a:lnTo>
                <a:cubicBezTo>
                  <a:pt x="1084" y="397"/>
                  <a:pt x="1097" y="399"/>
                  <a:pt x="1107" y="400"/>
                </a:cubicBezTo>
                <a:cubicBezTo>
                  <a:pt x="1109" y="401"/>
                  <a:pt x="1112" y="402"/>
                  <a:pt x="1113" y="402"/>
                </a:cubicBezTo>
                <a:lnTo>
                  <a:pt x="1114" y="402"/>
                </a:lnTo>
                <a:lnTo>
                  <a:pt x="1115" y="402"/>
                </a:lnTo>
                <a:cubicBezTo>
                  <a:pt x="1132" y="402"/>
                  <a:pt x="1151" y="385"/>
                  <a:pt x="1150" y="373"/>
                </a:cubicBezTo>
                <a:lnTo>
                  <a:pt x="1150" y="372"/>
                </a:lnTo>
                <a:lnTo>
                  <a:pt x="1150" y="371"/>
                </a:lnTo>
                <a:lnTo>
                  <a:pt x="1150" y="371"/>
                </a:lnTo>
                <a:lnTo>
                  <a:pt x="1150" y="370"/>
                </a:lnTo>
                <a:lnTo>
                  <a:pt x="1150" y="369"/>
                </a:lnTo>
                <a:cubicBezTo>
                  <a:pt x="1151" y="344"/>
                  <a:pt x="1119" y="333"/>
                  <a:pt x="1099" y="332"/>
                </a:cubicBezTo>
                <a:cubicBezTo>
                  <a:pt x="1057" y="328"/>
                  <a:pt x="1036" y="311"/>
                  <a:pt x="1035" y="279"/>
                </a:cubicBezTo>
                <a:cubicBezTo>
                  <a:pt x="1035" y="248"/>
                  <a:pt x="1065" y="224"/>
                  <a:pt x="1098" y="226"/>
                </a:cubicBezTo>
                <a:cubicBezTo>
                  <a:pt x="1125" y="225"/>
                  <a:pt x="1143" y="251"/>
                  <a:pt x="1147" y="268"/>
                </a:cubicBezTo>
                <a:lnTo>
                  <a:pt x="1121" y="275"/>
                </a:lnTo>
                <a:cubicBezTo>
                  <a:pt x="1119" y="260"/>
                  <a:pt x="1104" y="249"/>
                  <a:pt x="1094" y="249"/>
                </a:cubicBezTo>
                <a:lnTo>
                  <a:pt x="1094" y="249"/>
                </a:lnTo>
                <a:lnTo>
                  <a:pt x="1093" y="249"/>
                </a:lnTo>
                <a:lnTo>
                  <a:pt x="1092" y="249"/>
                </a:lnTo>
                <a:lnTo>
                  <a:pt x="1092" y="249"/>
                </a:lnTo>
                <a:cubicBezTo>
                  <a:pt x="1076" y="248"/>
                  <a:pt x="1060" y="263"/>
                  <a:pt x="1061" y="273"/>
                </a:cubicBezTo>
                <a:lnTo>
                  <a:pt x="1061" y="274"/>
                </a:lnTo>
                <a:lnTo>
                  <a:pt x="1061" y="274"/>
                </a:lnTo>
                <a:lnTo>
                  <a:pt x="1061" y="275"/>
                </a:lnTo>
                <a:lnTo>
                  <a:pt x="1061" y="276"/>
                </a:lnTo>
                <a:cubicBezTo>
                  <a:pt x="1062" y="301"/>
                  <a:pt x="1080" y="306"/>
                  <a:pt x="1108" y="309"/>
                </a:cubicBezTo>
                <a:cubicBezTo>
                  <a:pt x="1143" y="313"/>
                  <a:pt x="1169" y="330"/>
                  <a:pt x="1173" y="352"/>
                </a:cubicBezTo>
                <a:close/>
                <a:moveTo>
                  <a:pt x="1256" y="395"/>
                </a:moveTo>
                <a:lnTo>
                  <a:pt x="1230" y="400"/>
                </a:lnTo>
                <a:lnTo>
                  <a:pt x="1200" y="206"/>
                </a:lnTo>
                <a:lnTo>
                  <a:pt x="1227" y="202"/>
                </a:lnTo>
                <a:lnTo>
                  <a:pt x="1256" y="395"/>
                </a:lnTo>
                <a:close/>
                <a:moveTo>
                  <a:pt x="1416" y="218"/>
                </a:moveTo>
                <a:lnTo>
                  <a:pt x="1371" y="218"/>
                </a:lnTo>
                <a:lnTo>
                  <a:pt x="1369" y="391"/>
                </a:lnTo>
                <a:lnTo>
                  <a:pt x="1342" y="391"/>
                </a:lnTo>
                <a:lnTo>
                  <a:pt x="1344" y="217"/>
                </a:lnTo>
                <a:lnTo>
                  <a:pt x="1299" y="217"/>
                </a:lnTo>
                <a:lnTo>
                  <a:pt x="1299" y="195"/>
                </a:lnTo>
                <a:lnTo>
                  <a:pt x="1417" y="196"/>
                </a:lnTo>
                <a:lnTo>
                  <a:pt x="1416" y="218"/>
                </a:lnTo>
                <a:close/>
                <a:moveTo>
                  <a:pt x="1564" y="216"/>
                </a:moveTo>
                <a:lnTo>
                  <a:pt x="1496" y="315"/>
                </a:lnTo>
                <a:lnTo>
                  <a:pt x="1483" y="402"/>
                </a:lnTo>
                <a:lnTo>
                  <a:pt x="1457" y="399"/>
                </a:lnTo>
                <a:lnTo>
                  <a:pt x="1470" y="312"/>
                </a:lnTo>
                <a:lnTo>
                  <a:pt x="1432" y="197"/>
                </a:lnTo>
                <a:lnTo>
                  <a:pt x="1458" y="201"/>
                </a:lnTo>
                <a:lnTo>
                  <a:pt x="1485" y="289"/>
                </a:lnTo>
                <a:lnTo>
                  <a:pt x="1487" y="289"/>
                </a:lnTo>
                <a:lnTo>
                  <a:pt x="1538" y="212"/>
                </a:lnTo>
                <a:lnTo>
                  <a:pt x="1564" y="216"/>
                </a:lnTo>
                <a:close/>
                <a:moveTo>
                  <a:pt x="1789" y="396"/>
                </a:moveTo>
                <a:cubicBezTo>
                  <a:pt x="1768" y="448"/>
                  <a:pt x="1739" y="470"/>
                  <a:pt x="1716" y="469"/>
                </a:cubicBezTo>
                <a:cubicBezTo>
                  <a:pt x="1685" y="471"/>
                  <a:pt x="1655" y="443"/>
                  <a:pt x="1656" y="413"/>
                </a:cubicBezTo>
                <a:cubicBezTo>
                  <a:pt x="1653" y="361"/>
                  <a:pt x="1708" y="267"/>
                  <a:pt x="1739" y="273"/>
                </a:cubicBezTo>
                <a:lnTo>
                  <a:pt x="1741" y="273"/>
                </a:lnTo>
                <a:lnTo>
                  <a:pt x="1743" y="273"/>
                </a:lnTo>
                <a:lnTo>
                  <a:pt x="1744" y="274"/>
                </a:lnTo>
                <a:lnTo>
                  <a:pt x="1746" y="274"/>
                </a:lnTo>
                <a:cubicBezTo>
                  <a:pt x="1777" y="274"/>
                  <a:pt x="1806" y="301"/>
                  <a:pt x="1805" y="329"/>
                </a:cubicBezTo>
                <a:lnTo>
                  <a:pt x="1805" y="331"/>
                </a:lnTo>
                <a:lnTo>
                  <a:pt x="1805" y="332"/>
                </a:lnTo>
                <a:lnTo>
                  <a:pt x="1805" y="333"/>
                </a:lnTo>
                <a:lnTo>
                  <a:pt x="1805" y="334"/>
                </a:lnTo>
                <a:cubicBezTo>
                  <a:pt x="1806" y="350"/>
                  <a:pt x="1797" y="376"/>
                  <a:pt x="1789" y="396"/>
                </a:cubicBezTo>
                <a:close/>
                <a:moveTo>
                  <a:pt x="1763" y="385"/>
                </a:moveTo>
                <a:cubicBezTo>
                  <a:pt x="1774" y="361"/>
                  <a:pt x="1780" y="340"/>
                  <a:pt x="1779" y="330"/>
                </a:cubicBezTo>
                <a:lnTo>
                  <a:pt x="1779" y="330"/>
                </a:lnTo>
                <a:lnTo>
                  <a:pt x="1779" y="329"/>
                </a:lnTo>
                <a:cubicBezTo>
                  <a:pt x="1780" y="310"/>
                  <a:pt x="1762" y="297"/>
                  <a:pt x="1752" y="297"/>
                </a:cubicBezTo>
                <a:lnTo>
                  <a:pt x="1752" y="297"/>
                </a:lnTo>
                <a:lnTo>
                  <a:pt x="1751" y="297"/>
                </a:lnTo>
                <a:lnTo>
                  <a:pt x="1751" y="297"/>
                </a:lnTo>
                <a:lnTo>
                  <a:pt x="1750" y="297"/>
                </a:lnTo>
                <a:lnTo>
                  <a:pt x="1749" y="296"/>
                </a:lnTo>
                <a:lnTo>
                  <a:pt x="1748" y="296"/>
                </a:lnTo>
                <a:lnTo>
                  <a:pt x="1747" y="295"/>
                </a:lnTo>
                <a:lnTo>
                  <a:pt x="1746" y="295"/>
                </a:lnTo>
                <a:lnTo>
                  <a:pt x="1745" y="295"/>
                </a:lnTo>
                <a:cubicBezTo>
                  <a:pt x="1723" y="293"/>
                  <a:pt x="1681" y="382"/>
                  <a:pt x="1681" y="413"/>
                </a:cubicBezTo>
                <a:cubicBezTo>
                  <a:pt x="1681" y="433"/>
                  <a:pt x="1698" y="447"/>
                  <a:pt x="1708" y="446"/>
                </a:cubicBezTo>
                <a:lnTo>
                  <a:pt x="1709" y="446"/>
                </a:lnTo>
                <a:lnTo>
                  <a:pt x="1710" y="446"/>
                </a:lnTo>
                <a:lnTo>
                  <a:pt x="1710" y="446"/>
                </a:lnTo>
                <a:lnTo>
                  <a:pt x="1711" y="446"/>
                </a:lnTo>
                <a:lnTo>
                  <a:pt x="1712" y="446"/>
                </a:lnTo>
                <a:cubicBezTo>
                  <a:pt x="1726" y="448"/>
                  <a:pt x="1746" y="428"/>
                  <a:pt x="1763" y="385"/>
                </a:cubicBezTo>
                <a:close/>
                <a:moveTo>
                  <a:pt x="1937" y="393"/>
                </a:moveTo>
                <a:lnTo>
                  <a:pt x="1855" y="346"/>
                </a:lnTo>
                <a:lnTo>
                  <a:pt x="1823" y="402"/>
                </a:lnTo>
                <a:lnTo>
                  <a:pt x="1885" y="437"/>
                </a:lnTo>
                <a:lnTo>
                  <a:pt x="1874" y="456"/>
                </a:lnTo>
                <a:lnTo>
                  <a:pt x="1813" y="421"/>
                </a:lnTo>
                <a:lnTo>
                  <a:pt x="1768" y="497"/>
                </a:lnTo>
                <a:lnTo>
                  <a:pt x="1745" y="483"/>
                </a:lnTo>
                <a:lnTo>
                  <a:pt x="1844" y="314"/>
                </a:lnTo>
                <a:lnTo>
                  <a:pt x="1948" y="375"/>
                </a:lnTo>
                <a:lnTo>
                  <a:pt x="1937" y="393"/>
                </a:lnTo>
                <a:close/>
                <a:moveTo>
                  <a:pt x="2144" y="565"/>
                </a:moveTo>
                <a:lnTo>
                  <a:pt x="2110" y="534"/>
                </a:lnTo>
                <a:lnTo>
                  <a:pt x="1991" y="661"/>
                </a:lnTo>
                <a:lnTo>
                  <a:pt x="1972" y="642"/>
                </a:lnTo>
                <a:lnTo>
                  <a:pt x="2091" y="516"/>
                </a:lnTo>
                <a:lnTo>
                  <a:pt x="2058" y="484"/>
                </a:lnTo>
                <a:lnTo>
                  <a:pt x="2073" y="469"/>
                </a:lnTo>
                <a:lnTo>
                  <a:pt x="2159" y="550"/>
                </a:lnTo>
                <a:lnTo>
                  <a:pt x="2144" y="565"/>
                </a:lnTo>
                <a:close/>
                <a:moveTo>
                  <a:pt x="2100" y="783"/>
                </a:moveTo>
                <a:lnTo>
                  <a:pt x="2025" y="694"/>
                </a:lnTo>
                <a:lnTo>
                  <a:pt x="2175" y="567"/>
                </a:lnTo>
                <a:lnTo>
                  <a:pt x="2246" y="652"/>
                </a:lnTo>
                <a:lnTo>
                  <a:pt x="2230" y="666"/>
                </a:lnTo>
                <a:lnTo>
                  <a:pt x="2175" y="602"/>
                </a:lnTo>
                <a:lnTo>
                  <a:pt x="2129" y="641"/>
                </a:lnTo>
                <a:lnTo>
                  <a:pt x="2179" y="700"/>
                </a:lnTo>
                <a:lnTo>
                  <a:pt x="2163" y="714"/>
                </a:lnTo>
                <a:lnTo>
                  <a:pt x="2112" y="655"/>
                </a:lnTo>
                <a:lnTo>
                  <a:pt x="2059" y="700"/>
                </a:lnTo>
                <a:lnTo>
                  <a:pt x="2117" y="769"/>
                </a:lnTo>
                <a:lnTo>
                  <a:pt x="2100" y="783"/>
                </a:lnTo>
                <a:close/>
                <a:moveTo>
                  <a:pt x="2232" y="840"/>
                </a:moveTo>
                <a:cubicBezTo>
                  <a:pt x="2211" y="853"/>
                  <a:pt x="2190" y="859"/>
                  <a:pt x="2179" y="859"/>
                </a:cubicBezTo>
                <a:lnTo>
                  <a:pt x="2178" y="859"/>
                </a:lnTo>
                <a:cubicBezTo>
                  <a:pt x="2147" y="860"/>
                  <a:pt x="2122" y="831"/>
                  <a:pt x="2122" y="802"/>
                </a:cubicBezTo>
                <a:lnTo>
                  <a:pt x="2122" y="800"/>
                </a:lnTo>
                <a:lnTo>
                  <a:pt x="2121" y="798"/>
                </a:lnTo>
                <a:lnTo>
                  <a:pt x="2121" y="796"/>
                </a:lnTo>
                <a:lnTo>
                  <a:pt x="2121" y="795"/>
                </a:lnTo>
                <a:cubicBezTo>
                  <a:pt x="2119" y="756"/>
                  <a:pt x="2208" y="696"/>
                  <a:pt x="2248" y="699"/>
                </a:cubicBezTo>
                <a:lnTo>
                  <a:pt x="2250" y="698"/>
                </a:lnTo>
                <a:lnTo>
                  <a:pt x="2251" y="698"/>
                </a:lnTo>
                <a:cubicBezTo>
                  <a:pt x="2287" y="698"/>
                  <a:pt x="2309" y="732"/>
                  <a:pt x="2309" y="752"/>
                </a:cubicBezTo>
                <a:lnTo>
                  <a:pt x="2309" y="753"/>
                </a:lnTo>
                <a:lnTo>
                  <a:pt x="2309" y="754"/>
                </a:lnTo>
                <a:lnTo>
                  <a:pt x="2309" y="755"/>
                </a:lnTo>
                <a:lnTo>
                  <a:pt x="2309" y="756"/>
                </a:lnTo>
                <a:cubicBezTo>
                  <a:pt x="2309" y="777"/>
                  <a:pt x="2293" y="800"/>
                  <a:pt x="2271" y="812"/>
                </a:cubicBezTo>
                <a:lnTo>
                  <a:pt x="2257" y="791"/>
                </a:lnTo>
                <a:cubicBezTo>
                  <a:pt x="2277" y="778"/>
                  <a:pt x="2287" y="763"/>
                  <a:pt x="2286" y="753"/>
                </a:cubicBezTo>
                <a:lnTo>
                  <a:pt x="2286" y="752"/>
                </a:lnTo>
                <a:lnTo>
                  <a:pt x="2286" y="751"/>
                </a:lnTo>
                <a:cubicBezTo>
                  <a:pt x="2287" y="738"/>
                  <a:pt x="2271" y="722"/>
                  <a:pt x="2256" y="722"/>
                </a:cubicBezTo>
                <a:lnTo>
                  <a:pt x="2255" y="722"/>
                </a:lnTo>
                <a:lnTo>
                  <a:pt x="2254" y="722"/>
                </a:lnTo>
                <a:lnTo>
                  <a:pt x="2253" y="723"/>
                </a:lnTo>
                <a:lnTo>
                  <a:pt x="2251" y="722"/>
                </a:lnTo>
                <a:cubicBezTo>
                  <a:pt x="2218" y="722"/>
                  <a:pt x="2142" y="780"/>
                  <a:pt x="2144" y="800"/>
                </a:cubicBezTo>
                <a:lnTo>
                  <a:pt x="2144" y="801"/>
                </a:lnTo>
                <a:lnTo>
                  <a:pt x="2144" y="803"/>
                </a:lnTo>
                <a:lnTo>
                  <a:pt x="2144" y="803"/>
                </a:lnTo>
                <a:lnTo>
                  <a:pt x="2145" y="804"/>
                </a:lnTo>
                <a:lnTo>
                  <a:pt x="2145" y="805"/>
                </a:lnTo>
                <a:lnTo>
                  <a:pt x="2145" y="806"/>
                </a:lnTo>
                <a:lnTo>
                  <a:pt x="2145" y="807"/>
                </a:lnTo>
                <a:cubicBezTo>
                  <a:pt x="2145" y="823"/>
                  <a:pt x="2161" y="835"/>
                  <a:pt x="2175" y="835"/>
                </a:cubicBezTo>
                <a:lnTo>
                  <a:pt x="2176" y="835"/>
                </a:lnTo>
                <a:lnTo>
                  <a:pt x="2177" y="835"/>
                </a:lnTo>
                <a:cubicBezTo>
                  <a:pt x="2186" y="835"/>
                  <a:pt x="2203" y="827"/>
                  <a:pt x="2217" y="818"/>
                </a:cubicBezTo>
                <a:lnTo>
                  <a:pt x="2232" y="840"/>
                </a:lnTo>
                <a:close/>
                <a:moveTo>
                  <a:pt x="2219" y="982"/>
                </a:moveTo>
                <a:lnTo>
                  <a:pt x="2207" y="958"/>
                </a:lnTo>
                <a:lnTo>
                  <a:pt x="2288" y="915"/>
                </a:lnTo>
                <a:lnTo>
                  <a:pt x="2257" y="858"/>
                </a:lnTo>
                <a:lnTo>
                  <a:pt x="2176" y="901"/>
                </a:lnTo>
                <a:lnTo>
                  <a:pt x="2164" y="877"/>
                </a:lnTo>
                <a:lnTo>
                  <a:pt x="2337" y="786"/>
                </a:lnTo>
                <a:lnTo>
                  <a:pt x="2349" y="809"/>
                </a:lnTo>
                <a:lnTo>
                  <a:pt x="2276" y="848"/>
                </a:lnTo>
                <a:lnTo>
                  <a:pt x="2307" y="905"/>
                </a:lnTo>
                <a:lnTo>
                  <a:pt x="2380" y="867"/>
                </a:lnTo>
                <a:lnTo>
                  <a:pt x="2392" y="890"/>
                </a:lnTo>
                <a:lnTo>
                  <a:pt x="2233" y="974"/>
                </a:lnTo>
                <a:lnTo>
                  <a:pt x="2400" y="906"/>
                </a:lnTo>
                <a:lnTo>
                  <a:pt x="2411" y="933"/>
                </a:lnTo>
                <a:lnTo>
                  <a:pt x="2303" y="1044"/>
                </a:lnTo>
                <a:lnTo>
                  <a:pt x="2304" y="1046"/>
                </a:lnTo>
                <a:lnTo>
                  <a:pt x="2435" y="992"/>
                </a:lnTo>
                <a:lnTo>
                  <a:pt x="2445" y="1016"/>
                </a:lnTo>
                <a:lnTo>
                  <a:pt x="2264" y="1090"/>
                </a:lnTo>
                <a:lnTo>
                  <a:pt x="2253" y="1064"/>
                </a:lnTo>
                <a:lnTo>
                  <a:pt x="2361" y="952"/>
                </a:lnTo>
                <a:lnTo>
                  <a:pt x="2360" y="951"/>
                </a:lnTo>
                <a:lnTo>
                  <a:pt x="2229" y="1004"/>
                </a:lnTo>
                <a:lnTo>
                  <a:pt x="2219" y="981"/>
                </a:lnTo>
                <a:lnTo>
                  <a:pt x="2219" y="982"/>
                </a:lnTo>
                <a:close/>
                <a:moveTo>
                  <a:pt x="2392" y="1179"/>
                </a:moveTo>
                <a:cubicBezTo>
                  <a:pt x="2372" y="1186"/>
                  <a:pt x="2351" y="1189"/>
                  <a:pt x="2339" y="1189"/>
                </a:cubicBezTo>
                <a:lnTo>
                  <a:pt x="2339" y="1189"/>
                </a:lnTo>
                <a:lnTo>
                  <a:pt x="2338" y="1189"/>
                </a:lnTo>
                <a:lnTo>
                  <a:pt x="2336" y="1189"/>
                </a:lnTo>
                <a:cubicBezTo>
                  <a:pt x="2297" y="1190"/>
                  <a:pt x="2276" y="1158"/>
                  <a:pt x="2276" y="1130"/>
                </a:cubicBezTo>
                <a:lnTo>
                  <a:pt x="2275" y="1128"/>
                </a:lnTo>
                <a:lnTo>
                  <a:pt x="2275" y="1126"/>
                </a:lnTo>
                <a:lnTo>
                  <a:pt x="2275" y="1124"/>
                </a:lnTo>
                <a:lnTo>
                  <a:pt x="2274" y="1122"/>
                </a:lnTo>
                <a:cubicBezTo>
                  <a:pt x="2272" y="1085"/>
                  <a:pt x="2360" y="1048"/>
                  <a:pt x="2412" y="1048"/>
                </a:cubicBezTo>
                <a:cubicBezTo>
                  <a:pt x="2454" y="1047"/>
                  <a:pt x="2474" y="1082"/>
                  <a:pt x="2473" y="1111"/>
                </a:cubicBezTo>
                <a:cubicBezTo>
                  <a:pt x="2475" y="1140"/>
                  <a:pt x="2443" y="1166"/>
                  <a:pt x="2392" y="1179"/>
                </a:cubicBezTo>
                <a:close/>
                <a:moveTo>
                  <a:pt x="2385" y="1153"/>
                </a:moveTo>
                <a:cubicBezTo>
                  <a:pt x="2441" y="1138"/>
                  <a:pt x="2451" y="1119"/>
                  <a:pt x="2451" y="1105"/>
                </a:cubicBezTo>
                <a:lnTo>
                  <a:pt x="2451" y="1104"/>
                </a:lnTo>
                <a:lnTo>
                  <a:pt x="2451" y="1104"/>
                </a:lnTo>
                <a:lnTo>
                  <a:pt x="2451" y="1103"/>
                </a:lnTo>
                <a:lnTo>
                  <a:pt x="2451" y="1103"/>
                </a:lnTo>
                <a:cubicBezTo>
                  <a:pt x="2452" y="1090"/>
                  <a:pt x="2433" y="1074"/>
                  <a:pt x="2417" y="1074"/>
                </a:cubicBezTo>
                <a:lnTo>
                  <a:pt x="2416" y="1074"/>
                </a:lnTo>
                <a:lnTo>
                  <a:pt x="2415" y="1075"/>
                </a:lnTo>
                <a:lnTo>
                  <a:pt x="2414" y="1075"/>
                </a:lnTo>
                <a:cubicBezTo>
                  <a:pt x="2360" y="1077"/>
                  <a:pt x="2294" y="1111"/>
                  <a:pt x="2296" y="1128"/>
                </a:cubicBezTo>
                <a:cubicBezTo>
                  <a:pt x="2296" y="1130"/>
                  <a:pt x="2297" y="1134"/>
                  <a:pt x="2298" y="1134"/>
                </a:cubicBezTo>
                <a:lnTo>
                  <a:pt x="2298" y="1135"/>
                </a:lnTo>
                <a:lnTo>
                  <a:pt x="2298" y="1135"/>
                </a:lnTo>
                <a:lnTo>
                  <a:pt x="2298" y="1136"/>
                </a:lnTo>
                <a:lnTo>
                  <a:pt x="2298" y="1136"/>
                </a:lnTo>
                <a:cubicBezTo>
                  <a:pt x="2297" y="1148"/>
                  <a:pt x="2316" y="1163"/>
                  <a:pt x="2331" y="1163"/>
                </a:cubicBezTo>
                <a:lnTo>
                  <a:pt x="2332" y="1163"/>
                </a:lnTo>
                <a:lnTo>
                  <a:pt x="2333" y="1163"/>
                </a:lnTo>
                <a:lnTo>
                  <a:pt x="2334" y="1163"/>
                </a:lnTo>
                <a:lnTo>
                  <a:pt x="2334" y="1163"/>
                </a:lnTo>
                <a:lnTo>
                  <a:pt x="2335" y="1163"/>
                </a:lnTo>
                <a:cubicBezTo>
                  <a:pt x="2346" y="1163"/>
                  <a:pt x="2368" y="1158"/>
                  <a:pt x="2385" y="1153"/>
                </a:cubicBezTo>
                <a:close/>
                <a:moveTo>
                  <a:pt x="2320" y="1320"/>
                </a:moveTo>
                <a:lnTo>
                  <a:pt x="2297" y="1203"/>
                </a:lnTo>
                <a:lnTo>
                  <a:pt x="2490" y="1167"/>
                </a:lnTo>
                <a:lnTo>
                  <a:pt x="2495" y="1193"/>
                </a:lnTo>
                <a:lnTo>
                  <a:pt x="2324" y="1225"/>
                </a:lnTo>
                <a:lnTo>
                  <a:pt x="2341" y="1316"/>
                </a:lnTo>
                <a:lnTo>
                  <a:pt x="2320" y="1320"/>
                </a:lnTo>
                <a:close/>
                <a:moveTo>
                  <a:pt x="2429" y="1431"/>
                </a:moveTo>
                <a:cubicBezTo>
                  <a:pt x="2420" y="1432"/>
                  <a:pt x="2408" y="1432"/>
                  <a:pt x="2404" y="1432"/>
                </a:cubicBezTo>
                <a:lnTo>
                  <a:pt x="2404" y="1432"/>
                </a:lnTo>
                <a:lnTo>
                  <a:pt x="2403" y="1432"/>
                </a:lnTo>
                <a:lnTo>
                  <a:pt x="2400" y="1432"/>
                </a:lnTo>
                <a:cubicBezTo>
                  <a:pt x="2344" y="1434"/>
                  <a:pt x="2322" y="1403"/>
                  <a:pt x="2322" y="1371"/>
                </a:cubicBezTo>
                <a:lnTo>
                  <a:pt x="2322" y="1369"/>
                </a:lnTo>
                <a:lnTo>
                  <a:pt x="2322" y="1367"/>
                </a:lnTo>
                <a:cubicBezTo>
                  <a:pt x="2320" y="1328"/>
                  <a:pt x="2373" y="1303"/>
                  <a:pt x="2441" y="1303"/>
                </a:cubicBezTo>
                <a:lnTo>
                  <a:pt x="2444" y="1303"/>
                </a:lnTo>
                <a:cubicBezTo>
                  <a:pt x="2502" y="1302"/>
                  <a:pt x="2523" y="1335"/>
                  <a:pt x="2522" y="1368"/>
                </a:cubicBezTo>
                <a:cubicBezTo>
                  <a:pt x="2524" y="1403"/>
                  <a:pt x="2488" y="1427"/>
                  <a:pt x="2429" y="1431"/>
                </a:cubicBezTo>
                <a:close/>
                <a:moveTo>
                  <a:pt x="2426" y="1404"/>
                </a:moveTo>
                <a:cubicBezTo>
                  <a:pt x="2487" y="1400"/>
                  <a:pt x="2500" y="1381"/>
                  <a:pt x="2500" y="1364"/>
                </a:cubicBezTo>
                <a:cubicBezTo>
                  <a:pt x="2501" y="1346"/>
                  <a:pt x="2482" y="1330"/>
                  <a:pt x="2450" y="1331"/>
                </a:cubicBezTo>
                <a:lnTo>
                  <a:pt x="2448" y="1331"/>
                </a:lnTo>
                <a:lnTo>
                  <a:pt x="2447" y="1331"/>
                </a:lnTo>
                <a:lnTo>
                  <a:pt x="2443" y="1331"/>
                </a:lnTo>
                <a:cubicBezTo>
                  <a:pt x="2375" y="1331"/>
                  <a:pt x="2343" y="1352"/>
                  <a:pt x="2344" y="1370"/>
                </a:cubicBezTo>
                <a:lnTo>
                  <a:pt x="2344" y="1371"/>
                </a:lnTo>
                <a:lnTo>
                  <a:pt x="2344" y="1372"/>
                </a:lnTo>
                <a:lnTo>
                  <a:pt x="2344" y="1373"/>
                </a:lnTo>
                <a:cubicBezTo>
                  <a:pt x="2344" y="1391"/>
                  <a:pt x="2363" y="1405"/>
                  <a:pt x="2392" y="1405"/>
                </a:cubicBezTo>
                <a:lnTo>
                  <a:pt x="2394" y="1405"/>
                </a:lnTo>
                <a:lnTo>
                  <a:pt x="2396" y="1405"/>
                </a:lnTo>
                <a:lnTo>
                  <a:pt x="2398" y="1405"/>
                </a:lnTo>
                <a:lnTo>
                  <a:pt x="2398" y="1405"/>
                </a:lnTo>
                <a:lnTo>
                  <a:pt x="2399" y="1405"/>
                </a:lnTo>
                <a:lnTo>
                  <a:pt x="2399" y="1405"/>
                </a:lnTo>
                <a:cubicBezTo>
                  <a:pt x="2407" y="1405"/>
                  <a:pt x="2420" y="1404"/>
                  <a:pt x="2426" y="1404"/>
                </a:cubicBezTo>
                <a:close/>
                <a:moveTo>
                  <a:pt x="2328" y="1554"/>
                </a:moveTo>
                <a:lnTo>
                  <a:pt x="2328" y="1534"/>
                </a:lnTo>
                <a:lnTo>
                  <a:pt x="2344" y="1531"/>
                </a:lnTo>
                <a:cubicBezTo>
                  <a:pt x="2330" y="1521"/>
                  <a:pt x="2327" y="1505"/>
                  <a:pt x="2328" y="1496"/>
                </a:cubicBezTo>
                <a:lnTo>
                  <a:pt x="2328" y="1495"/>
                </a:lnTo>
                <a:lnTo>
                  <a:pt x="2328" y="1494"/>
                </a:lnTo>
                <a:cubicBezTo>
                  <a:pt x="2326" y="1464"/>
                  <a:pt x="2361" y="1433"/>
                  <a:pt x="2415" y="1434"/>
                </a:cubicBezTo>
                <a:lnTo>
                  <a:pt x="2418" y="1434"/>
                </a:lnTo>
                <a:lnTo>
                  <a:pt x="2421" y="1434"/>
                </a:lnTo>
                <a:lnTo>
                  <a:pt x="2424" y="1434"/>
                </a:lnTo>
                <a:cubicBezTo>
                  <a:pt x="2496" y="1432"/>
                  <a:pt x="2529" y="1464"/>
                  <a:pt x="2527" y="1497"/>
                </a:cubicBezTo>
                <a:lnTo>
                  <a:pt x="2527" y="1499"/>
                </a:lnTo>
                <a:cubicBezTo>
                  <a:pt x="2529" y="1533"/>
                  <a:pt x="2494" y="1554"/>
                  <a:pt x="2460" y="1554"/>
                </a:cubicBezTo>
                <a:lnTo>
                  <a:pt x="2458" y="1554"/>
                </a:lnTo>
                <a:lnTo>
                  <a:pt x="2458" y="1528"/>
                </a:lnTo>
                <a:lnTo>
                  <a:pt x="2459" y="1528"/>
                </a:lnTo>
                <a:cubicBezTo>
                  <a:pt x="2486" y="1529"/>
                  <a:pt x="2506" y="1518"/>
                  <a:pt x="2506" y="1498"/>
                </a:cubicBezTo>
                <a:cubicBezTo>
                  <a:pt x="2508" y="1472"/>
                  <a:pt x="2476" y="1460"/>
                  <a:pt x="2425" y="1461"/>
                </a:cubicBezTo>
                <a:lnTo>
                  <a:pt x="2422" y="1461"/>
                </a:lnTo>
                <a:lnTo>
                  <a:pt x="2420" y="1461"/>
                </a:lnTo>
                <a:lnTo>
                  <a:pt x="2417" y="1461"/>
                </a:lnTo>
                <a:cubicBezTo>
                  <a:pt x="2367" y="1460"/>
                  <a:pt x="2349" y="1482"/>
                  <a:pt x="2349" y="1499"/>
                </a:cubicBezTo>
                <a:cubicBezTo>
                  <a:pt x="2349" y="1522"/>
                  <a:pt x="2369" y="1531"/>
                  <a:pt x="2392" y="1531"/>
                </a:cubicBezTo>
                <a:lnTo>
                  <a:pt x="2392" y="1531"/>
                </a:lnTo>
                <a:lnTo>
                  <a:pt x="2394" y="1531"/>
                </a:lnTo>
                <a:lnTo>
                  <a:pt x="2407" y="1530"/>
                </a:lnTo>
                <a:lnTo>
                  <a:pt x="2406" y="1495"/>
                </a:lnTo>
                <a:lnTo>
                  <a:pt x="2428" y="1495"/>
                </a:lnTo>
                <a:lnTo>
                  <a:pt x="2428" y="1554"/>
                </a:lnTo>
                <a:lnTo>
                  <a:pt x="2328" y="1554"/>
                </a:lnTo>
                <a:close/>
                <a:moveTo>
                  <a:pt x="2512" y="1696"/>
                </a:moveTo>
                <a:lnTo>
                  <a:pt x="2409" y="1633"/>
                </a:lnTo>
                <a:lnTo>
                  <a:pt x="2322" y="1626"/>
                </a:lnTo>
                <a:lnTo>
                  <a:pt x="2324" y="1600"/>
                </a:lnTo>
                <a:lnTo>
                  <a:pt x="2412" y="1607"/>
                </a:lnTo>
                <a:lnTo>
                  <a:pt x="2524" y="1563"/>
                </a:lnTo>
                <a:lnTo>
                  <a:pt x="2521" y="1589"/>
                </a:lnTo>
                <a:lnTo>
                  <a:pt x="2435" y="1622"/>
                </a:lnTo>
                <a:lnTo>
                  <a:pt x="2434" y="1623"/>
                </a:lnTo>
                <a:lnTo>
                  <a:pt x="2514" y="1670"/>
                </a:lnTo>
                <a:lnTo>
                  <a:pt x="2512" y="1696"/>
                </a:lnTo>
                <a:close/>
                <a:moveTo>
                  <a:pt x="1193" y="1594"/>
                </a:moveTo>
                <a:lnTo>
                  <a:pt x="1220" y="1594"/>
                </a:lnTo>
                <a:lnTo>
                  <a:pt x="1220" y="1696"/>
                </a:lnTo>
                <a:lnTo>
                  <a:pt x="1193" y="1696"/>
                </a:lnTo>
                <a:lnTo>
                  <a:pt x="1193" y="1594"/>
                </a:lnTo>
                <a:close/>
                <a:moveTo>
                  <a:pt x="1415" y="1586"/>
                </a:moveTo>
                <a:lnTo>
                  <a:pt x="1436" y="1602"/>
                </a:lnTo>
                <a:lnTo>
                  <a:pt x="1399" y="1654"/>
                </a:lnTo>
                <a:lnTo>
                  <a:pt x="1411" y="1654"/>
                </a:lnTo>
                <a:lnTo>
                  <a:pt x="1411" y="1646"/>
                </a:lnTo>
                <a:lnTo>
                  <a:pt x="1438" y="1646"/>
                </a:lnTo>
                <a:lnTo>
                  <a:pt x="1438" y="1654"/>
                </a:lnTo>
                <a:lnTo>
                  <a:pt x="1461" y="1654"/>
                </a:lnTo>
                <a:lnTo>
                  <a:pt x="1460" y="1681"/>
                </a:lnTo>
                <a:lnTo>
                  <a:pt x="1438" y="1681"/>
                </a:lnTo>
                <a:lnTo>
                  <a:pt x="1438" y="1699"/>
                </a:lnTo>
                <a:lnTo>
                  <a:pt x="1411" y="1699"/>
                </a:lnTo>
                <a:lnTo>
                  <a:pt x="1411" y="1681"/>
                </a:lnTo>
                <a:lnTo>
                  <a:pt x="1380" y="1681"/>
                </a:lnTo>
                <a:lnTo>
                  <a:pt x="1377" y="1684"/>
                </a:lnTo>
                <a:lnTo>
                  <a:pt x="1372" y="1681"/>
                </a:lnTo>
                <a:lnTo>
                  <a:pt x="1359" y="1681"/>
                </a:lnTo>
                <a:lnTo>
                  <a:pt x="1359" y="1671"/>
                </a:lnTo>
                <a:lnTo>
                  <a:pt x="1355" y="1668"/>
                </a:lnTo>
                <a:lnTo>
                  <a:pt x="1359" y="1663"/>
                </a:lnTo>
                <a:lnTo>
                  <a:pt x="1359" y="1654"/>
                </a:lnTo>
                <a:lnTo>
                  <a:pt x="1366" y="1654"/>
                </a:lnTo>
                <a:lnTo>
                  <a:pt x="1415" y="1586"/>
                </a:lnTo>
                <a:close/>
                <a:moveTo>
                  <a:pt x="1341" y="1641"/>
                </a:moveTo>
                <a:lnTo>
                  <a:pt x="1342" y="1641"/>
                </a:lnTo>
                <a:lnTo>
                  <a:pt x="1341" y="1642"/>
                </a:lnTo>
                <a:cubicBezTo>
                  <a:pt x="1341" y="1646"/>
                  <a:pt x="1336" y="1655"/>
                  <a:pt x="1336" y="1655"/>
                </a:cubicBezTo>
                <a:cubicBezTo>
                  <a:pt x="1335" y="1658"/>
                  <a:pt x="1327" y="1666"/>
                  <a:pt x="1327" y="1666"/>
                </a:cubicBezTo>
                <a:lnTo>
                  <a:pt x="1300" y="1709"/>
                </a:lnTo>
                <a:lnTo>
                  <a:pt x="1277" y="1695"/>
                </a:lnTo>
                <a:lnTo>
                  <a:pt x="1289" y="1676"/>
                </a:lnTo>
                <a:cubicBezTo>
                  <a:pt x="1285" y="1676"/>
                  <a:pt x="1273" y="1670"/>
                  <a:pt x="1272" y="1670"/>
                </a:cubicBezTo>
                <a:lnTo>
                  <a:pt x="1272" y="1669"/>
                </a:lnTo>
                <a:cubicBezTo>
                  <a:pt x="1258" y="1665"/>
                  <a:pt x="1252" y="1642"/>
                  <a:pt x="1252" y="1633"/>
                </a:cubicBezTo>
                <a:lnTo>
                  <a:pt x="1252" y="1633"/>
                </a:lnTo>
                <a:lnTo>
                  <a:pt x="1252" y="1632"/>
                </a:lnTo>
                <a:lnTo>
                  <a:pt x="1252" y="1632"/>
                </a:lnTo>
                <a:lnTo>
                  <a:pt x="1252" y="1631"/>
                </a:lnTo>
                <a:lnTo>
                  <a:pt x="1252" y="1630"/>
                </a:lnTo>
                <a:lnTo>
                  <a:pt x="1252" y="1630"/>
                </a:lnTo>
                <a:cubicBezTo>
                  <a:pt x="1252" y="1623"/>
                  <a:pt x="1255" y="1614"/>
                  <a:pt x="1257" y="1613"/>
                </a:cubicBezTo>
                <a:lnTo>
                  <a:pt x="1257" y="1612"/>
                </a:lnTo>
                <a:lnTo>
                  <a:pt x="1258" y="1611"/>
                </a:lnTo>
                <a:lnTo>
                  <a:pt x="1258" y="1610"/>
                </a:lnTo>
                <a:lnTo>
                  <a:pt x="1259" y="1609"/>
                </a:lnTo>
                <a:lnTo>
                  <a:pt x="1259" y="1609"/>
                </a:lnTo>
                <a:cubicBezTo>
                  <a:pt x="1265" y="1596"/>
                  <a:pt x="1287" y="1590"/>
                  <a:pt x="1296" y="1590"/>
                </a:cubicBezTo>
                <a:lnTo>
                  <a:pt x="1298" y="1590"/>
                </a:lnTo>
                <a:lnTo>
                  <a:pt x="1298" y="1590"/>
                </a:lnTo>
                <a:lnTo>
                  <a:pt x="1299" y="1590"/>
                </a:lnTo>
                <a:lnTo>
                  <a:pt x="1300" y="1590"/>
                </a:lnTo>
                <a:lnTo>
                  <a:pt x="1300" y="1590"/>
                </a:lnTo>
                <a:lnTo>
                  <a:pt x="1301" y="1590"/>
                </a:lnTo>
                <a:cubicBezTo>
                  <a:pt x="1309" y="1590"/>
                  <a:pt x="1318" y="1594"/>
                  <a:pt x="1320" y="1596"/>
                </a:cubicBezTo>
                <a:lnTo>
                  <a:pt x="1321" y="1596"/>
                </a:lnTo>
                <a:lnTo>
                  <a:pt x="1322" y="1597"/>
                </a:lnTo>
                <a:lnTo>
                  <a:pt x="1323" y="1597"/>
                </a:lnTo>
                <a:lnTo>
                  <a:pt x="1323" y="1598"/>
                </a:lnTo>
                <a:lnTo>
                  <a:pt x="1324" y="1598"/>
                </a:lnTo>
                <a:cubicBezTo>
                  <a:pt x="1336" y="1604"/>
                  <a:pt x="1343" y="1625"/>
                  <a:pt x="1342" y="1633"/>
                </a:cubicBezTo>
                <a:lnTo>
                  <a:pt x="1342" y="1633"/>
                </a:lnTo>
                <a:lnTo>
                  <a:pt x="1342" y="1634"/>
                </a:lnTo>
                <a:lnTo>
                  <a:pt x="1342" y="1635"/>
                </a:lnTo>
                <a:cubicBezTo>
                  <a:pt x="1342" y="1638"/>
                  <a:pt x="1341" y="1641"/>
                  <a:pt x="1341" y="1641"/>
                </a:cubicBezTo>
                <a:close/>
                <a:moveTo>
                  <a:pt x="1276" y="1633"/>
                </a:moveTo>
                <a:lnTo>
                  <a:pt x="1276" y="1632"/>
                </a:lnTo>
                <a:lnTo>
                  <a:pt x="1276" y="1632"/>
                </a:lnTo>
                <a:cubicBezTo>
                  <a:pt x="1276" y="1627"/>
                  <a:pt x="1279" y="1622"/>
                  <a:pt x="1279" y="1622"/>
                </a:cubicBezTo>
                <a:lnTo>
                  <a:pt x="1279" y="1622"/>
                </a:lnTo>
                <a:cubicBezTo>
                  <a:pt x="1281" y="1616"/>
                  <a:pt x="1292" y="1612"/>
                  <a:pt x="1295" y="1613"/>
                </a:cubicBezTo>
                <a:lnTo>
                  <a:pt x="1296" y="1613"/>
                </a:lnTo>
                <a:lnTo>
                  <a:pt x="1297" y="1613"/>
                </a:lnTo>
                <a:lnTo>
                  <a:pt x="1297" y="1613"/>
                </a:lnTo>
                <a:lnTo>
                  <a:pt x="1298" y="1613"/>
                </a:lnTo>
                <a:cubicBezTo>
                  <a:pt x="1301" y="1612"/>
                  <a:pt x="1306" y="1615"/>
                  <a:pt x="1307" y="1616"/>
                </a:cubicBezTo>
                <a:cubicBezTo>
                  <a:pt x="1313" y="1617"/>
                  <a:pt x="1316" y="1629"/>
                  <a:pt x="1316" y="1632"/>
                </a:cubicBezTo>
                <a:lnTo>
                  <a:pt x="1316" y="1632"/>
                </a:lnTo>
                <a:lnTo>
                  <a:pt x="1316" y="1633"/>
                </a:lnTo>
                <a:lnTo>
                  <a:pt x="1316" y="1633"/>
                </a:lnTo>
                <a:lnTo>
                  <a:pt x="1316" y="1633"/>
                </a:lnTo>
                <a:lnTo>
                  <a:pt x="1316" y="1634"/>
                </a:lnTo>
                <a:cubicBezTo>
                  <a:pt x="1316" y="1638"/>
                  <a:pt x="1314" y="1643"/>
                  <a:pt x="1313" y="1643"/>
                </a:cubicBezTo>
                <a:cubicBezTo>
                  <a:pt x="1311" y="1649"/>
                  <a:pt x="1300" y="1653"/>
                  <a:pt x="1297" y="1652"/>
                </a:cubicBezTo>
                <a:lnTo>
                  <a:pt x="1296" y="1652"/>
                </a:lnTo>
                <a:lnTo>
                  <a:pt x="1296" y="1652"/>
                </a:lnTo>
                <a:lnTo>
                  <a:pt x="1295" y="1652"/>
                </a:lnTo>
                <a:lnTo>
                  <a:pt x="1294" y="1652"/>
                </a:lnTo>
                <a:cubicBezTo>
                  <a:pt x="1291" y="1653"/>
                  <a:pt x="1286" y="1650"/>
                  <a:pt x="1285" y="1649"/>
                </a:cubicBezTo>
                <a:cubicBezTo>
                  <a:pt x="1280" y="1647"/>
                  <a:pt x="1276" y="1637"/>
                  <a:pt x="1276" y="1634"/>
                </a:cubicBezTo>
                <a:lnTo>
                  <a:pt x="1276" y="1633"/>
                </a:lnTo>
                <a:lnTo>
                  <a:pt x="1276" y="1633"/>
                </a:lnTo>
                <a:lnTo>
                  <a:pt x="1276" y="1633"/>
                </a:lnTo>
                <a:close/>
                <a:moveTo>
                  <a:pt x="1561" y="1638"/>
                </a:moveTo>
                <a:lnTo>
                  <a:pt x="1562" y="1639"/>
                </a:lnTo>
                <a:lnTo>
                  <a:pt x="1561" y="1640"/>
                </a:lnTo>
                <a:cubicBezTo>
                  <a:pt x="1561" y="1643"/>
                  <a:pt x="1556" y="1651"/>
                  <a:pt x="1556" y="1651"/>
                </a:cubicBezTo>
                <a:lnTo>
                  <a:pt x="1555" y="1652"/>
                </a:lnTo>
                <a:lnTo>
                  <a:pt x="1555" y="1653"/>
                </a:lnTo>
                <a:cubicBezTo>
                  <a:pt x="1553" y="1657"/>
                  <a:pt x="1546" y="1663"/>
                  <a:pt x="1546" y="1663"/>
                </a:cubicBezTo>
                <a:lnTo>
                  <a:pt x="1546" y="1663"/>
                </a:lnTo>
                <a:lnTo>
                  <a:pt x="1519" y="1706"/>
                </a:lnTo>
                <a:lnTo>
                  <a:pt x="1496" y="1692"/>
                </a:lnTo>
                <a:lnTo>
                  <a:pt x="1508" y="1673"/>
                </a:lnTo>
                <a:cubicBezTo>
                  <a:pt x="1503" y="1672"/>
                  <a:pt x="1495" y="1669"/>
                  <a:pt x="1490" y="1665"/>
                </a:cubicBezTo>
                <a:cubicBezTo>
                  <a:pt x="1477" y="1660"/>
                  <a:pt x="1471" y="1640"/>
                  <a:pt x="1471" y="1630"/>
                </a:cubicBezTo>
                <a:lnTo>
                  <a:pt x="1471" y="1629"/>
                </a:lnTo>
                <a:lnTo>
                  <a:pt x="1471" y="1629"/>
                </a:lnTo>
                <a:lnTo>
                  <a:pt x="1471" y="1628"/>
                </a:lnTo>
                <a:lnTo>
                  <a:pt x="1471" y="1628"/>
                </a:lnTo>
                <a:cubicBezTo>
                  <a:pt x="1471" y="1621"/>
                  <a:pt x="1475" y="1612"/>
                  <a:pt x="1476" y="1610"/>
                </a:cubicBezTo>
                <a:lnTo>
                  <a:pt x="1479" y="1605"/>
                </a:lnTo>
                <a:cubicBezTo>
                  <a:pt x="1485" y="1593"/>
                  <a:pt x="1506" y="1587"/>
                  <a:pt x="1516" y="1587"/>
                </a:cubicBezTo>
                <a:lnTo>
                  <a:pt x="1517" y="1587"/>
                </a:lnTo>
                <a:lnTo>
                  <a:pt x="1518" y="1587"/>
                </a:lnTo>
                <a:lnTo>
                  <a:pt x="1518" y="1587"/>
                </a:lnTo>
                <a:lnTo>
                  <a:pt x="1519" y="1587"/>
                </a:lnTo>
                <a:lnTo>
                  <a:pt x="1519" y="1587"/>
                </a:lnTo>
                <a:cubicBezTo>
                  <a:pt x="1527" y="1587"/>
                  <a:pt x="1537" y="1591"/>
                  <a:pt x="1539" y="1593"/>
                </a:cubicBezTo>
                <a:lnTo>
                  <a:pt x="1544" y="1595"/>
                </a:lnTo>
                <a:cubicBezTo>
                  <a:pt x="1555" y="1601"/>
                  <a:pt x="1562" y="1622"/>
                  <a:pt x="1562" y="1630"/>
                </a:cubicBezTo>
                <a:lnTo>
                  <a:pt x="1562" y="1632"/>
                </a:lnTo>
                <a:lnTo>
                  <a:pt x="1562" y="1632"/>
                </a:lnTo>
                <a:cubicBezTo>
                  <a:pt x="1562" y="1635"/>
                  <a:pt x="1561" y="1639"/>
                  <a:pt x="1561" y="1638"/>
                </a:cubicBezTo>
                <a:close/>
                <a:moveTo>
                  <a:pt x="1496" y="1630"/>
                </a:moveTo>
                <a:lnTo>
                  <a:pt x="1496" y="1629"/>
                </a:lnTo>
                <a:lnTo>
                  <a:pt x="1495" y="1628"/>
                </a:lnTo>
                <a:cubicBezTo>
                  <a:pt x="1495" y="1625"/>
                  <a:pt x="1499" y="1619"/>
                  <a:pt x="1499" y="1619"/>
                </a:cubicBezTo>
                <a:cubicBezTo>
                  <a:pt x="1501" y="1613"/>
                  <a:pt x="1511" y="1609"/>
                  <a:pt x="1515" y="1609"/>
                </a:cubicBezTo>
                <a:lnTo>
                  <a:pt x="1515" y="1609"/>
                </a:lnTo>
                <a:lnTo>
                  <a:pt x="1516" y="1609"/>
                </a:lnTo>
                <a:lnTo>
                  <a:pt x="1516" y="1609"/>
                </a:lnTo>
                <a:lnTo>
                  <a:pt x="1517" y="1609"/>
                </a:lnTo>
                <a:cubicBezTo>
                  <a:pt x="1521" y="1609"/>
                  <a:pt x="1526" y="1612"/>
                  <a:pt x="1526" y="1613"/>
                </a:cubicBezTo>
                <a:cubicBezTo>
                  <a:pt x="1532" y="1615"/>
                  <a:pt x="1536" y="1626"/>
                  <a:pt x="1536" y="1630"/>
                </a:cubicBezTo>
                <a:lnTo>
                  <a:pt x="1535" y="1630"/>
                </a:lnTo>
                <a:lnTo>
                  <a:pt x="1535" y="1631"/>
                </a:lnTo>
                <a:lnTo>
                  <a:pt x="1535" y="1631"/>
                </a:lnTo>
                <a:cubicBezTo>
                  <a:pt x="1536" y="1635"/>
                  <a:pt x="1533" y="1640"/>
                  <a:pt x="1533" y="1640"/>
                </a:cubicBezTo>
                <a:cubicBezTo>
                  <a:pt x="1530" y="1646"/>
                  <a:pt x="1520" y="1649"/>
                  <a:pt x="1516" y="1649"/>
                </a:cubicBezTo>
                <a:lnTo>
                  <a:pt x="1515" y="1649"/>
                </a:lnTo>
                <a:lnTo>
                  <a:pt x="1515" y="1649"/>
                </a:lnTo>
                <a:lnTo>
                  <a:pt x="1514" y="1649"/>
                </a:lnTo>
                <a:lnTo>
                  <a:pt x="1514" y="1649"/>
                </a:lnTo>
                <a:cubicBezTo>
                  <a:pt x="1510" y="1649"/>
                  <a:pt x="1505" y="1647"/>
                  <a:pt x="1505" y="1647"/>
                </a:cubicBezTo>
                <a:cubicBezTo>
                  <a:pt x="1499" y="1644"/>
                  <a:pt x="1495" y="1633"/>
                  <a:pt x="1496" y="1631"/>
                </a:cubicBezTo>
                <a:lnTo>
                  <a:pt x="1496" y="1630"/>
                </a:lnTo>
                <a:lnTo>
                  <a:pt x="1496" y="1630"/>
                </a:lnTo>
                <a:close/>
                <a:moveTo>
                  <a:pt x="1075" y="1220"/>
                </a:moveTo>
                <a:lnTo>
                  <a:pt x="1203" y="1186"/>
                </a:lnTo>
                <a:lnTo>
                  <a:pt x="1290" y="1295"/>
                </a:lnTo>
                <a:lnTo>
                  <a:pt x="1331" y="1303"/>
                </a:lnTo>
                <a:lnTo>
                  <a:pt x="1335" y="1269"/>
                </a:lnTo>
                <a:lnTo>
                  <a:pt x="1252" y="1145"/>
                </a:lnTo>
                <a:lnTo>
                  <a:pt x="1346" y="1040"/>
                </a:lnTo>
                <a:lnTo>
                  <a:pt x="1444" y="1149"/>
                </a:lnTo>
                <a:lnTo>
                  <a:pt x="1369" y="1265"/>
                </a:lnTo>
                <a:lnTo>
                  <a:pt x="1372" y="1307"/>
                </a:lnTo>
                <a:lnTo>
                  <a:pt x="1403" y="1299"/>
                </a:lnTo>
                <a:lnTo>
                  <a:pt x="1504" y="1179"/>
                </a:lnTo>
                <a:lnTo>
                  <a:pt x="1643" y="1213"/>
                </a:lnTo>
                <a:lnTo>
                  <a:pt x="1579" y="1310"/>
                </a:lnTo>
                <a:lnTo>
                  <a:pt x="1372" y="1329"/>
                </a:lnTo>
                <a:lnTo>
                  <a:pt x="1372" y="1382"/>
                </a:lnTo>
                <a:lnTo>
                  <a:pt x="1339" y="1382"/>
                </a:lnTo>
                <a:lnTo>
                  <a:pt x="1335" y="1378"/>
                </a:lnTo>
                <a:lnTo>
                  <a:pt x="1331" y="1333"/>
                </a:lnTo>
                <a:lnTo>
                  <a:pt x="1128" y="1318"/>
                </a:lnTo>
                <a:lnTo>
                  <a:pt x="1075" y="1220"/>
                </a:lnTo>
                <a:close/>
                <a:moveTo>
                  <a:pt x="1" y="1360"/>
                </a:moveTo>
                <a:lnTo>
                  <a:pt x="1" y="1324"/>
                </a:lnTo>
                <a:lnTo>
                  <a:pt x="0" y="1288"/>
                </a:lnTo>
                <a:cubicBezTo>
                  <a:pt x="-16" y="559"/>
                  <a:pt x="777" y="-16"/>
                  <a:pt x="1299" y="1"/>
                </a:cubicBezTo>
                <a:lnTo>
                  <a:pt x="1327" y="1"/>
                </a:lnTo>
                <a:lnTo>
                  <a:pt x="1360" y="1"/>
                </a:lnTo>
                <a:lnTo>
                  <a:pt x="1396" y="1"/>
                </a:lnTo>
                <a:lnTo>
                  <a:pt x="1432" y="0"/>
                </a:lnTo>
                <a:cubicBezTo>
                  <a:pt x="2161" y="-16"/>
                  <a:pt x="2736" y="777"/>
                  <a:pt x="2719" y="1299"/>
                </a:cubicBezTo>
                <a:lnTo>
                  <a:pt x="2719" y="1327"/>
                </a:lnTo>
                <a:lnTo>
                  <a:pt x="2718" y="1360"/>
                </a:lnTo>
                <a:lnTo>
                  <a:pt x="2719" y="1396"/>
                </a:lnTo>
                <a:lnTo>
                  <a:pt x="2720" y="1432"/>
                </a:lnTo>
                <a:cubicBezTo>
                  <a:pt x="2736" y="2161"/>
                  <a:pt x="1943" y="2736"/>
                  <a:pt x="1421" y="2719"/>
                </a:cubicBezTo>
                <a:lnTo>
                  <a:pt x="1393" y="2719"/>
                </a:lnTo>
                <a:lnTo>
                  <a:pt x="1360" y="2718"/>
                </a:lnTo>
                <a:lnTo>
                  <a:pt x="1324" y="2719"/>
                </a:lnTo>
                <a:lnTo>
                  <a:pt x="1288" y="2720"/>
                </a:lnTo>
                <a:cubicBezTo>
                  <a:pt x="559" y="2736"/>
                  <a:pt x="-16" y="1943"/>
                  <a:pt x="1" y="1421"/>
                </a:cubicBezTo>
                <a:lnTo>
                  <a:pt x="1" y="1393"/>
                </a:lnTo>
                <a:lnTo>
                  <a:pt x="1" y="1360"/>
                </a:lnTo>
                <a:close/>
                <a:moveTo>
                  <a:pt x="91" y="1360"/>
                </a:moveTo>
                <a:lnTo>
                  <a:pt x="91" y="1394"/>
                </a:lnTo>
                <a:lnTo>
                  <a:pt x="90" y="1427"/>
                </a:lnTo>
                <a:cubicBezTo>
                  <a:pt x="75" y="2108"/>
                  <a:pt x="815" y="2645"/>
                  <a:pt x="1303" y="2629"/>
                </a:cubicBezTo>
                <a:lnTo>
                  <a:pt x="1330" y="2629"/>
                </a:lnTo>
                <a:lnTo>
                  <a:pt x="1360" y="2629"/>
                </a:lnTo>
                <a:lnTo>
                  <a:pt x="1394" y="2629"/>
                </a:lnTo>
                <a:lnTo>
                  <a:pt x="1427" y="2630"/>
                </a:lnTo>
                <a:cubicBezTo>
                  <a:pt x="2108" y="2645"/>
                  <a:pt x="2645" y="1904"/>
                  <a:pt x="2629" y="1417"/>
                </a:cubicBezTo>
                <a:lnTo>
                  <a:pt x="2629" y="1390"/>
                </a:lnTo>
                <a:lnTo>
                  <a:pt x="2629" y="1360"/>
                </a:lnTo>
                <a:lnTo>
                  <a:pt x="2629" y="1326"/>
                </a:lnTo>
                <a:lnTo>
                  <a:pt x="2630" y="1293"/>
                </a:lnTo>
                <a:cubicBezTo>
                  <a:pt x="2645" y="612"/>
                  <a:pt x="1904" y="75"/>
                  <a:pt x="1417" y="91"/>
                </a:cubicBezTo>
                <a:lnTo>
                  <a:pt x="1390" y="91"/>
                </a:lnTo>
                <a:lnTo>
                  <a:pt x="1360" y="91"/>
                </a:lnTo>
                <a:lnTo>
                  <a:pt x="1326" y="91"/>
                </a:lnTo>
                <a:lnTo>
                  <a:pt x="1293" y="90"/>
                </a:lnTo>
                <a:cubicBezTo>
                  <a:pt x="612" y="75"/>
                  <a:pt x="75" y="815"/>
                  <a:pt x="91" y="1303"/>
                </a:cubicBezTo>
                <a:lnTo>
                  <a:pt x="91" y="1330"/>
                </a:lnTo>
                <a:lnTo>
                  <a:pt x="91" y="1360"/>
                </a:lnTo>
                <a:close/>
                <a:moveTo>
                  <a:pt x="1451" y="1894"/>
                </a:moveTo>
                <a:lnTo>
                  <a:pt x="1451" y="2008"/>
                </a:lnTo>
                <a:cubicBezTo>
                  <a:pt x="1672" y="2013"/>
                  <a:pt x="1926" y="1723"/>
                  <a:pt x="1962" y="1592"/>
                </a:cubicBezTo>
                <a:lnTo>
                  <a:pt x="2127" y="1592"/>
                </a:lnTo>
                <a:cubicBezTo>
                  <a:pt x="2078" y="1892"/>
                  <a:pt x="1643" y="2172"/>
                  <a:pt x="1458" y="2166"/>
                </a:cubicBezTo>
                <a:lnTo>
                  <a:pt x="1448" y="2166"/>
                </a:lnTo>
                <a:lnTo>
                  <a:pt x="1436" y="2166"/>
                </a:lnTo>
                <a:cubicBezTo>
                  <a:pt x="1435" y="2169"/>
                  <a:pt x="1424" y="2171"/>
                  <a:pt x="1422" y="2171"/>
                </a:cubicBezTo>
                <a:lnTo>
                  <a:pt x="1422" y="2171"/>
                </a:lnTo>
                <a:lnTo>
                  <a:pt x="1421" y="2171"/>
                </a:lnTo>
                <a:lnTo>
                  <a:pt x="1421" y="2171"/>
                </a:lnTo>
                <a:lnTo>
                  <a:pt x="1300" y="2171"/>
                </a:lnTo>
                <a:lnTo>
                  <a:pt x="1300" y="2171"/>
                </a:lnTo>
                <a:lnTo>
                  <a:pt x="1299" y="2171"/>
                </a:lnTo>
                <a:cubicBezTo>
                  <a:pt x="1295" y="2171"/>
                  <a:pt x="1288" y="2169"/>
                  <a:pt x="1289" y="2169"/>
                </a:cubicBezTo>
                <a:lnTo>
                  <a:pt x="1288" y="2168"/>
                </a:lnTo>
                <a:lnTo>
                  <a:pt x="1274" y="2169"/>
                </a:lnTo>
                <a:lnTo>
                  <a:pt x="1259" y="2169"/>
                </a:lnTo>
                <a:cubicBezTo>
                  <a:pt x="944" y="2179"/>
                  <a:pt x="602" y="1770"/>
                  <a:pt x="574" y="1592"/>
                </a:cubicBezTo>
                <a:lnTo>
                  <a:pt x="738" y="1592"/>
                </a:lnTo>
                <a:cubicBezTo>
                  <a:pt x="796" y="1813"/>
                  <a:pt x="1131" y="2017"/>
                  <a:pt x="1256" y="2011"/>
                </a:cubicBezTo>
                <a:lnTo>
                  <a:pt x="1262" y="2010"/>
                </a:lnTo>
                <a:lnTo>
                  <a:pt x="1270" y="2010"/>
                </a:lnTo>
                <a:lnTo>
                  <a:pt x="1270" y="1898"/>
                </a:lnTo>
                <a:cubicBezTo>
                  <a:pt x="1094" y="1903"/>
                  <a:pt x="890" y="1680"/>
                  <a:pt x="860" y="1592"/>
                </a:cubicBezTo>
                <a:lnTo>
                  <a:pt x="1018" y="1592"/>
                </a:lnTo>
                <a:cubicBezTo>
                  <a:pt x="1070" y="1688"/>
                  <a:pt x="1248" y="1769"/>
                  <a:pt x="1321" y="1766"/>
                </a:cubicBezTo>
                <a:lnTo>
                  <a:pt x="1325" y="1766"/>
                </a:lnTo>
                <a:lnTo>
                  <a:pt x="1329" y="1766"/>
                </a:lnTo>
                <a:lnTo>
                  <a:pt x="1334" y="1766"/>
                </a:lnTo>
                <a:lnTo>
                  <a:pt x="1339" y="1766"/>
                </a:lnTo>
                <a:lnTo>
                  <a:pt x="1349" y="1765"/>
                </a:lnTo>
                <a:lnTo>
                  <a:pt x="1359" y="1766"/>
                </a:lnTo>
                <a:lnTo>
                  <a:pt x="1366" y="1766"/>
                </a:lnTo>
                <a:lnTo>
                  <a:pt x="1372" y="1766"/>
                </a:lnTo>
                <a:lnTo>
                  <a:pt x="1379" y="1766"/>
                </a:lnTo>
                <a:lnTo>
                  <a:pt x="1385" y="1766"/>
                </a:lnTo>
                <a:cubicBezTo>
                  <a:pt x="1512" y="1767"/>
                  <a:pt x="1655" y="1639"/>
                  <a:pt x="1678" y="1592"/>
                </a:cubicBezTo>
                <a:lnTo>
                  <a:pt x="1839" y="1592"/>
                </a:lnTo>
                <a:cubicBezTo>
                  <a:pt x="1773" y="1761"/>
                  <a:pt x="1539" y="1892"/>
                  <a:pt x="1451" y="1894"/>
                </a:cubicBezTo>
                <a:close/>
                <a:moveTo>
                  <a:pt x="2002" y="1321"/>
                </a:moveTo>
                <a:lnTo>
                  <a:pt x="2002" y="1306"/>
                </a:lnTo>
                <a:lnTo>
                  <a:pt x="2002" y="1292"/>
                </a:lnTo>
                <a:cubicBezTo>
                  <a:pt x="2003" y="991"/>
                  <a:pt x="1613" y="711"/>
                  <a:pt x="1443" y="716"/>
                </a:cubicBezTo>
                <a:lnTo>
                  <a:pt x="1435" y="717"/>
                </a:lnTo>
                <a:lnTo>
                  <a:pt x="1424" y="717"/>
                </a:lnTo>
                <a:lnTo>
                  <a:pt x="1424" y="829"/>
                </a:lnTo>
                <a:cubicBezTo>
                  <a:pt x="1677" y="824"/>
                  <a:pt x="1892" y="1167"/>
                  <a:pt x="1887" y="1305"/>
                </a:cubicBezTo>
                <a:lnTo>
                  <a:pt x="1887" y="1312"/>
                </a:lnTo>
                <a:lnTo>
                  <a:pt x="1887" y="1321"/>
                </a:lnTo>
                <a:lnTo>
                  <a:pt x="1749" y="1321"/>
                </a:lnTo>
                <a:cubicBezTo>
                  <a:pt x="1751" y="1117"/>
                  <a:pt x="1497" y="957"/>
                  <a:pt x="1380" y="961"/>
                </a:cubicBezTo>
                <a:lnTo>
                  <a:pt x="1373" y="962"/>
                </a:lnTo>
                <a:lnTo>
                  <a:pt x="1366" y="962"/>
                </a:lnTo>
                <a:lnTo>
                  <a:pt x="1358" y="962"/>
                </a:lnTo>
                <a:lnTo>
                  <a:pt x="1349" y="962"/>
                </a:lnTo>
                <a:lnTo>
                  <a:pt x="1338" y="962"/>
                </a:lnTo>
                <a:lnTo>
                  <a:pt x="1328" y="961"/>
                </a:lnTo>
                <a:lnTo>
                  <a:pt x="1318" y="961"/>
                </a:lnTo>
                <a:lnTo>
                  <a:pt x="1309" y="961"/>
                </a:lnTo>
                <a:cubicBezTo>
                  <a:pt x="1103" y="961"/>
                  <a:pt x="942" y="1218"/>
                  <a:pt x="949" y="1321"/>
                </a:cubicBezTo>
                <a:lnTo>
                  <a:pt x="810" y="1321"/>
                </a:lnTo>
                <a:lnTo>
                  <a:pt x="810" y="1309"/>
                </a:lnTo>
                <a:cubicBezTo>
                  <a:pt x="807" y="1060"/>
                  <a:pt x="1125" y="829"/>
                  <a:pt x="1243" y="834"/>
                </a:cubicBezTo>
                <a:lnTo>
                  <a:pt x="1243" y="722"/>
                </a:lnTo>
                <a:cubicBezTo>
                  <a:pt x="948" y="725"/>
                  <a:pt x="695" y="1125"/>
                  <a:pt x="700" y="1301"/>
                </a:cubicBezTo>
                <a:lnTo>
                  <a:pt x="700" y="1310"/>
                </a:lnTo>
                <a:lnTo>
                  <a:pt x="700" y="1321"/>
                </a:lnTo>
                <a:lnTo>
                  <a:pt x="545" y="1321"/>
                </a:lnTo>
                <a:lnTo>
                  <a:pt x="544" y="1302"/>
                </a:lnTo>
                <a:cubicBezTo>
                  <a:pt x="530" y="897"/>
                  <a:pt x="1034" y="550"/>
                  <a:pt x="1243" y="565"/>
                </a:cubicBezTo>
                <a:lnTo>
                  <a:pt x="1243" y="534"/>
                </a:lnTo>
                <a:lnTo>
                  <a:pt x="1243" y="533"/>
                </a:lnTo>
                <a:lnTo>
                  <a:pt x="1243" y="532"/>
                </a:lnTo>
                <a:lnTo>
                  <a:pt x="1243" y="531"/>
                </a:lnTo>
                <a:cubicBezTo>
                  <a:pt x="1242" y="516"/>
                  <a:pt x="1261" y="503"/>
                  <a:pt x="1270" y="503"/>
                </a:cubicBezTo>
                <a:lnTo>
                  <a:pt x="1272" y="503"/>
                </a:lnTo>
                <a:lnTo>
                  <a:pt x="1272" y="503"/>
                </a:lnTo>
                <a:lnTo>
                  <a:pt x="1273" y="503"/>
                </a:lnTo>
                <a:lnTo>
                  <a:pt x="1394" y="503"/>
                </a:lnTo>
                <a:lnTo>
                  <a:pt x="1394" y="503"/>
                </a:lnTo>
                <a:lnTo>
                  <a:pt x="1395" y="503"/>
                </a:lnTo>
                <a:lnTo>
                  <a:pt x="1396" y="503"/>
                </a:lnTo>
                <a:cubicBezTo>
                  <a:pt x="1412" y="503"/>
                  <a:pt x="1424" y="522"/>
                  <a:pt x="1424" y="531"/>
                </a:cubicBezTo>
                <a:lnTo>
                  <a:pt x="1424" y="533"/>
                </a:lnTo>
                <a:lnTo>
                  <a:pt x="1424" y="533"/>
                </a:lnTo>
                <a:lnTo>
                  <a:pt x="1424" y="534"/>
                </a:lnTo>
                <a:lnTo>
                  <a:pt x="1424" y="560"/>
                </a:lnTo>
                <a:lnTo>
                  <a:pt x="1443" y="560"/>
                </a:lnTo>
                <a:cubicBezTo>
                  <a:pt x="1828" y="549"/>
                  <a:pt x="2163" y="1058"/>
                  <a:pt x="2157" y="1280"/>
                </a:cubicBezTo>
                <a:lnTo>
                  <a:pt x="2157" y="1292"/>
                </a:lnTo>
                <a:lnTo>
                  <a:pt x="2157" y="1305"/>
                </a:lnTo>
                <a:lnTo>
                  <a:pt x="2157" y="1321"/>
                </a:lnTo>
                <a:lnTo>
                  <a:pt x="2002" y="1321"/>
                </a:lnTo>
                <a:close/>
                <a:moveTo>
                  <a:pt x="2174" y="1382"/>
                </a:moveTo>
                <a:cubicBezTo>
                  <a:pt x="2174" y="1433"/>
                  <a:pt x="2162" y="1510"/>
                  <a:pt x="2155" y="1538"/>
                </a:cubicBezTo>
                <a:lnTo>
                  <a:pt x="1419" y="1538"/>
                </a:lnTo>
                <a:lnTo>
                  <a:pt x="1360" y="1600"/>
                </a:lnTo>
                <a:lnTo>
                  <a:pt x="1301" y="1538"/>
                </a:lnTo>
                <a:lnTo>
                  <a:pt x="548" y="1538"/>
                </a:lnTo>
                <a:cubicBezTo>
                  <a:pt x="535" y="1491"/>
                  <a:pt x="528" y="1412"/>
                  <a:pt x="528" y="1382"/>
                </a:cubicBezTo>
                <a:lnTo>
                  <a:pt x="1291" y="1382"/>
                </a:lnTo>
                <a:lnTo>
                  <a:pt x="1360" y="1455"/>
                </a:lnTo>
                <a:lnTo>
                  <a:pt x="1429" y="1382"/>
                </a:lnTo>
                <a:lnTo>
                  <a:pt x="2174" y="1382"/>
                </a:lnTo>
                <a:close/>
                <a:moveTo>
                  <a:pt x="3943" y="301"/>
                </a:moveTo>
                <a:lnTo>
                  <a:pt x="4015" y="325"/>
                </a:lnTo>
                <a:lnTo>
                  <a:pt x="4123" y="388"/>
                </a:lnTo>
                <a:lnTo>
                  <a:pt x="4208" y="491"/>
                </a:lnTo>
                <a:cubicBezTo>
                  <a:pt x="4156" y="597"/>
                  <a:pt x="4135" y="700"/>
                  <a:pt x="4146" y="801"/>
                </a:cubicBezTo>
                <a:lnTo>
                  <a:pt x="4151" y="803"/>
                </a:lnTo>
                <a:cubicBezTo>
                  <a:pt x="4190" y="798"/>
                  <a:pt x="4230" y="780"/>
                  <a:pt x="4270" y="750"/>
                </a:cubicBezTo>
                <a:cubicBezTo>
                  <a:pt x="4326" y="743"/>
                  <a:pt x="4382" y="729"/>
                  <a:pt x="4439" y="707"/>
                </a:cubicBezTo>
                <a:cubicBezTo>
                  <a:pt x="4479" y="713"/>
                  <a:pt x="4520" y="708"/>
                  <a:pt x="4561" y="691"/>
                </a:cubicBezTo>
                <a:lnTo>
                  <a:pt x="4640" y="770"/>
                </a:lnTo>
                <a:lnTo>
                  <a:pt x="4605" y="848"/>
                </a:lnTo>
                <a:lnTo>
                  <a:pt x="4540" y="853"/>
                </a:lnTo>
                <a:cubicBezTo>
                  <a:pt x="4498" y="837"/>
                  <a:pt x="4466" y="824"/>
                  <a:pt x="4443" y="813"/>
                </a:cubicBezTo>
                <a:cubicBezTo>
                  <a:pt x="4337" y="833"/>
                  <a:pt x="4240" y="865"/>
                  <a:pt x="4151" y="909"/>
                </a:cubicBezTo>
                <a:cubicBezTo>
                  <a:pt x="4134" y="991"/>
                  <a:pt x="4119" y="1076"/>
                  <a:pt x="4106" y="1167"/>
                </a:cubicBezTo>
                <a:lnTo>
                  <a:pt x="4033" y="1339"/>
                </a:lnTo>
                <a:cubicBezTo>
                  <a:pt x="3954" y="1448"/>
                  <a:pt x="3867" y="1550"/>
                  <a:pt x="3771" y="1645"/>
                </a:cubicBezTo>
                <a:cubicBezTo>
                  <a:pt x="3720" y="1680"/>
                  <a:pt x="3669" y="1706"/>
                  <a:pt x="3617" y="1722"/>
                </a:cubicBezTo>
                <a:cubicBezTo>
                  <a:pt x="3547" y="1749"/>
                  <a:pt x="3485" y="1740"/>
                  <a:pt x="3433" y="1696"/>
                </a:cubicBezTo>
                <a:cubicBezTo>
                  <a:pt x="3420" y="1676"/>
                  <a:pt x="3426" y="1655"/>
                  <a:pt x="3452" y="1634"/>
                </a:cubicBezTo>
                <a:cubicBezTo>
                  <a:pt x="3481" y="1651"/>
                  <a:pt x="3512" y="1656"/>
                  <a:pt x="3545" y="1650"/>
                </a:cubicBezTo>
                <a:cubicBezTo>
                  <a:pt x="3596" y="1635"/>
                  <a:pt x="3643" y="1610"/>
                  <a:pt x="3687" y="1575"/>
                </a:cubicBezTo>
                <a:cubicBezTo>
                  <a:pt x="3756" y="1506"/>
                  <a:pt x="3821" y="1436"/>
                  <a:pt x="3883" y="1364"/>
                </a:cubicBezTo>
                <a:lnTo>
                  <a:pt x="3969" y="1197"/>
                </a:lnTo>
                <a:cubicBezTo>
                  <a:pt x="4000" y="1112"/>
                  <a:pt x="4013" y="1031"/>
                  <a:pt x="4007" y="954"/>
                </a:cubicBezTo>
                <a:cubicBezTo>
                  <a:pt x="3931" y="993"/>
                  <a:pt x="3852" y="1038"/>
                  <a:pt x="3771" y="1090"/>
                </a:cubicBezTo>
                <a:cubicBezTo>
                  <a:pt x="3703" y="1117"/>
                  <a:pt x="3635" y="1128"/>
                  <a:pt x="3564" y="1121"/>
                </a:cubicBezTo>
                <a:cubicBezTo>
                  <a:pt x="3521" y="1098"/>
                  <a:pt x="3504" y="1057"/>
                  <a:pt x="3512" y="997"/>
                </a:cubicBezTo>
                <a:cubicBezTo>
                  <a:pt x="3538" y="999"/>
                  <a:pt x="3569" y="990"/>
                  <a:pt x="3604" y="969"/>
                </a:cubicBezTo>
                <a:cubicBezTo>
                  <a:pt x="3602" y="999"/>
                  <a:pt x="3604" y="1016"/>
                  <a:pt x="3612" y="1022"/>
                </a:cubicBezTo>
                <a:cubicBezTo>
                  <a:pt x="3650" y="1028"/>
                  <a:pt x="3688" y="1019"/>
                  <a:pt x="3728" y="997"/>
                </a:cubicBezTo>
                <a:lnTo>
                  <a:pt x="3754" y="970"/>
                </a:lnTo>
                <a:lnTo>
                  <a:pt x="3778" y="970"/>
                </a:lnTo>
                <a:lnTo>
                  <a:pt x="4021" y="856"/>
                </a:lnTo>
                <a:cubicBezTo>
                  <a:pt x="4021" y="742"/>
                  <a:pt x="4033" y="626"/>
                  <a:pt x="4056" y="508"/>
                </a:cubicBezTo>
                <a:cubicBezTo>
                  <a:pt x="4043" y="491"/>
                  <a:pt x="4027" y="473"/>
                  <a:pt x="4009" y="455"/>
                </a:cubicBezTo>
                <a:lnTo>
                  <a:pt x="3947" y="426"/>
                </a:lnTo>
                <a:lnTo>
                  <a:pt x="3890" y="361"/>
                </a:lnTo>
                <a:lnTo>
                  <a:pt x="3920" y="291"/>
                </a:lnTo>
                <a:lnTo>
                  <a:pt x="3943" y="301"/>
                </a:lnTo>
                <a:close/>
                <a:moveTo>
                  <a:pt x="4137" y="1274"/>
                </a:moveTo>
                <a:cubicBezTo>
                  <a:pt x="4203" y="1274"/>
                  <a:pt x="4271" y="1291"/>
                  <a:pt x="4341" y="1326"/>
                </a:cubicBezTo>
                <a:cubicBezTo>
                  <a:pt x="4453" y="1379"/>
                  <a:pt x="4558" y="1450"/>
                  <a:pt x="4654" y="1540"/>
                </a:cubicBezTo>
                <a:lnTo>
                  <a:pt x="4712" y="1609"/>
                </a:lnTo>
                <a:lnTo>
                  <a:pt x="4724" y="1655"/>
                </a:lnTo>
                <a:lnTo>
                  <a:pt x="4654" y="1713"/>
                </a:lnTo>
                <a:cubicBezTo>
                  <a:pt x="4581" y="1699"/>
                  <a:pt x="4514" y="1668"/>
                  <a:pt x="4455" y="1619"/>
                </a:cubicBezTo>
                <a:lnTo>
                  <a:pt x="4468" y="1555"/>
                </a:lnTo>
                <a:lnTo>
                  <a:pt x="4508" y="1550"/>
                </a:lnTo>
                <a:lnTo>
                  <a:pt x="4508" y="1558"/>
                </a:lnTo>
                <a:lnTo>
                  <a:pt x="4461" y="1519"/>
                </a:lnTo>
                <a:cubicBezTo>
                  <a:pt x="4387" y="1472"/>
                  <a:pt x="4313" y="1428"/>
                  <a:pt x="4238" y="1387"/>
                </a:cubicBezTo>
                <a:cubicBezTo>
                  <a:pt x="4196" y="1381"/>
                  <a:pt x="4150" y="1369"/>
                  <a:pt x="4101" y="1350"/>
                </a:cubicBezTo>
                <a:lnTo>
                  <a:pt x="4086" y="1308"/>
                </a:lnTo>
                <a:lnTo>
                  <a:pt x="4137" y="1274"/>
                </a:lnTo>
                <a:close/>
                <a:moveTo>
                  <a:pt x="5821" y="307"/>
                </a:moveTo>
                <a:cubicBezTo>
                  <a:pt x="5830" y="392"/>
                  <a:pt x="5840" y="467"/>
                  <a:pt x="5851" y="532"/>
                </a:cubicBezTo>
                <a:lnTo>
                  <a:pt x="5962" y="471"/>
                </a:lnTo>
                <a:lnTo>
                  <a:pt x="5979" y="449"/>
                </a:lnTo>
                <a:cubicBezTo>
                  <a:pt x="6021" y="439"/>
                  <a:pt x="6063" y="445"/>
                  <a:pt x="6104" y="466"/>
                </a:cubicBezTo>
                <a:lnTo>
                  <a:pt x="6116" y="507"/>
                </a:lnTo>
                <a:lnTo>
                  <a:pt x="6062" y="546"/>
                </a:lnTo>
                <a:lnTo>
                  <a:pt x="5934" y="565"/>
                </a:lnTo>
                <a:lnTo>
                  <a:pt x="5914" y="592"/>
                </a:lnTo>
                <a:lnTo>
                  <a:pt x="5838" y="622"/>
                </a:lnTo>
                <a:cubicBezTo>
                  <a:pt x="5809" y="732"/>
                  <a:pt x="5773" y="839"/>
                  <a:pt x="5730" y="940"/>
                </a:cubicBezTo>
                <a:lnTo>
                  <a:pt x="5730" y="942"/>
                </a:lnTo>
                <a:cubicBezTo>
                  <a:pt x="5763" y="924"/>
                  <a:pt x="5801" y="902"/>
                  <a:pt x="5843" y="876"/>
                </a:cubicBezTo>
                <a:lnTo>
                  <a:pt x="5853" y="734"/>
                </a:lnTo>
                <a:lnTo>
                  <a:pt x="5881" y="706"/>
                </a:lnTo>
                <a:cubicBezTo>
                  <a:pt x="5914" y="697"/>
                  <a:pt x="5946" y="703"/>
                  <a:pt x="5976" y="722"/>
                </a:cubicBezTo>
                <a:cubicBezTo>
                  <a:pt x="5980" y="756"/>
                  <a:pt x="5992" y="779"/>
                  <a:pt x="6014" y="790"/>
                </a:cubicBezTo>
                <a:lnTo>
                  <a:pt x="6111" y="790"/>
                </a:lnTo>
                <a:lnTo>
                  <a:pt x="6146" y="832"/>
                </a:lnTo>
                <a:lnTo>
                  <a:pt x="6129" y="872"/>
                </a:lnTo>
                <a:cubicBezTo>
                  <a:pt x="6065" y="886"/>
                  <a:pt x="6012" y="907"/>
                  <a:pt x="5972" y="937"/>
                </a:cubicBezTo>
                <a:lnTo>
                  <a:pt x="5967" y="1055"/>
                </a:lnTo>
                <a:lnTo>
                  <a:pt x="5963" y="1052"/>
                </a:lnTo>
                <a:cubicBezTo>
                  <a:pt x="6006" y="1039"/>
                  <a:pt x="6060" y="1035"/>
                  <a:pt x="6125" y="1040"/>
                </a:cubicBezTo>
                <a:lnTo>
                  <a:pt x="6161" y="1080"/>
                </a:lnTo>
                <a:lnTo>
                  <a:pt x="6131" y="1127"/>
                </a:lnTo>
                <a:cubicBezTo>
                  <a:pt x="6064" y="1121"/>
                  <a:pt x="6011" y="1135"/>
                  <a:pt x="5972" y="1169"/>
                </a:cubicBezTo>
                <a:lnTo>
                  <a:pt x="5967" y="1379"/>
                </a:lnTo>
                <a:lnTo>
                  <a:pt x="5921" y="1427"/>
                </a:lnTo>
                <a:lnTo>
                  <a:pt x="5868" y="1427"/>
                </a:lnTo>
                <a:cubicBezTo>
                  <a:pt x="5782" y="1386"/>
                  <a:pt x="5694" y="1345"/>
                  <a:pt x="5604" y="1307"/>
                </a:cubicBezTo>
                <a:cubicBezTo>
                  <a:pt x="5592" y="1277"/>
                  <a:pt x="5594" y="1246"/>
                  <a:pt x="5611" y="1214"/>
                </a:cubicBezTo>
                <a:cubicBezTo>
                  <a:pt x="5696" y="1180"/>
                  <a:pt x="5775" y="1141"/>
                  <a:pt x="5849" y="1097"/>
                </a:cubicBezTo>
                <a:lnTo>
                  <a:pt x="5849" y="997"/>
                </a:lnTo>
                <a:lnTo>
                  <a:pt x="5850" y="992"/>
                </a:lnTo>
                <a:cubicBezTo>
                  <a:pt x="5800" y="1022"/>
                  <a:pt x="5747" y="1050"/>
                  <a:pt x="5690" y="1077"/>
                </a:cubicBezTo>
                <a:cubicBezTo>
                  <a:pt x="5653" y="1084"/>
                  <a:pt x="5618" y="1076"/>
                  <a:pt x="5586" y="1052"/>
                </a:cubicBezTo>
                <a:lnTo>
                  <a:pt x="5586" y="987"/>
                </a:lnTo>
                <a:cubicBezTo>
                  <a:pt x="5615" y="923"/>
                  <a:pt x="5645" y="856"/>
                  <a:pt x="5675" y="784"/>
                </a:cubicBezTo>
                <a:cubicBezTo>
                  <a:pt x="5678" y="747"/>
                  <a:pt x="5684" y="716"/>
                  <a:pt x="5690" y="694"/>
                </a:cubicBezTo>
                <a:lnTo>
                  <a:pt x="5586" y="733"/>
                </a:lnTo>
                <a:lnTo>
                  <a:pt x="5509" y="733"/>
                </a:lnTo>
                <a:lnTo>
                  <a:pt x="5494" y="670"/>
                </a:lnTo>
                <a:cubicBezTo>
                  <a:pt x="5579" y="650"/>
                  <a:pt x="5654" y="620"/>
                  <a:pt x="5719" y="580"/>
                </a:cubicBezTo>
                <a:cubicBezTo>
                  <a:pt x="5727" y="537"/>
                  <a:pt x="5731" y="490"/>
                  <a:pt x="5731" y="439"/>
                </a:cubicBezTo>
                <a:cubicBezTo>
                  <a:pt x="5715" y="400"/>
                  <a:pt x="5711" y="354"/>
                  <a:pt x="5719" y="301"/>
                </a:cubicBezTo>
                <a:lnTo>
                  <a:pt x="5760" y="279"/>
                </a:lnTo>
                <a:lnTo>
                  <a:pt x="5821" y="307"/>
                </a:lnTo>
                <a:close/>
                <a:moveTo>
                  <a:pt x="5020" y="663"/>
                </a:moveTo>
                <a:cubicBezTo>
                  <a:pt x="5106" y="673"/>
                  <a:pt x="5194" y="678"/>
                  <a:pt x="5287" y="678"/>
                </a:cubicBezTo>
                <a:lnTo>
                  <a:pt x="5336" y="718"/>
                </a:lnTo>
                <a:cubicBezTo>
                  <a:pt x="5352" y="763"/>
                  <a:pt x="5344" y="801"/>
                  <a:pt x="5314" y="833"/>
                </a:cubicBezTo>
                <a:cubicBezTo>
                  <a:pt x="5272" y="874"/>
                  <a:pt x="5224" y="889"/>
                  <a:pt x="5168" y="878"/>
                </a:cubicBezTo>
                <a:cubicBezTo>
                  <a:pt x="5142" y="845"/>
                  <a:pt x="5142" y="816"/>
                  <a:pt x="5168" y="791"/>
                </a:cubicBezTo>
                <a:lnTo>
                  <a:pt x="5135" y="771"/>
                </a:lnTo>
                <a:cubicBezTo>
                  <a:pt x="5091" y="765"/>
                  <a:pt x="5047" y="761"/>
                  <a:pt x="5003" y="758"/>
                </a:cubicBezTo>
                <a:lnTo>
                  <a:pt x="4954" y="736"/>
                </a:lnTo>
                <a:lnTo>
                  <a:pt x="4954" y="678"/>
                </a:lnTo>
                <a:lnTo>
                  <a:pt x="5020" y="663"/>
                </a:lnTo>
                <a:close/>
                <a:moveTo>
                  <a:pt x="5160" y="1059"/>
                </a:moveTo>
                <a:lnTo>
                  <a:pt x="5203" y="1086"/>
                </a:lnTo>
                <a:cubicBezTo>
                  <a:pt x="5210" y="1156"/>
                  <a:pt x="5193" y="1215"/>
                  <a:pt x="5152" y="1266"/>
                </a:cubicBezTo>
                <a:cubicBezTo>
                  <a:pt x="5146" y="1288"/>
                  <a:pt x="5152" y="1306"/>
                  <a:pt x="5170" y="1321"/>
                </a:cubicBezTo>
                <a:lnTo>
                  <a:pt x="5289" y="1383"/>
                </a:lnTo>
                <a:lnTo>
                  <a:pt x="5322" y="1436"/>
                </a:lnTo>
                <a:lnTo>
                  <a:pt x="5492" y="1474"/>
                </a:lnTo>
                <a:cubicBezTo>
                  <a:pt x="5575" y="1522"/>
                  <a:pt x="5665" y="1553"/>
                  <a:pt x="5761" y="1567"/>
                </a:cubicBezTo>
                <a:lnTo>
                  <a:pt x="5767" y="1580"/>
                </a:lnTo>
                <a:cubicBezTo>
                  <a:pt x="5865" y="1632"/>
                  <a:pt x="5973" y="1667"/>
                  <a:pt x="6090" y="1687"/>
                </a:cubicBezTo>
                <a:cubicBezTo>
                  <a:pt x="6245" y="1706"/>
                  <a:pt x="6405" y="1723"/>
                  <a:pt x="6571" y="1736"/>
                </a:cubicBezTo>
                <a:lnTo>
                  <a:pt x="6549" y="1798"/>
                </a:lnTo>
                <a:cubicBezTo>
                  <a:pt x="6479" y="1824"/>
                  <a:pt x="6408" y="1838"/>
                  <a:pt x="6336" y="1841"/>
                </a:cubicBezTo>
                <a:cubicBezTo>
                  <a:pt x="6244" y="1832"/>
                  <a:pt x="6153" y="1827"/>
                  <a:pt x="6062" y="1827"/>
                </a:cubicBezTo>
                <a:cubicBezTo>
                  <a:pt x="5958" y="1814"/>
                  <a:pt x="5858" y="1786"/>
                  <a:pt x="5761" y="1742"/>
                </a:cubicBezTo>
                <a:lnTo>
                  <a:pt x="5717" y="1713"/>
                </a:lnTo>
                <a:cubicBezTo>
                  <a:pt x="5591" y="1657"/>
                  <a:pt x="5463" y="1605"/>
                  <a:pt x="5336" y="1558"/>
                </a:cubicBezTo>
                <a:cubicBezTo>
                  <a:pt x="5259" y="1562"/>
                  <a:pt x="5183" y="1572"/>
                  <a:pt x="5108" y="1588"/>
                </a:cubicBezTo>
                <a:cubicBezTo>
                  <a:pt x="5069" y="1594"/>
                  <a:pt x="5032" y="1588"/>
                  <a:pt x="4997" y="1569"/>
                </a:cubicBezTo>
                <a:cubicBezTo>
                  <a:pt x="4981" y="1535"/>
                  <a:pt x="4988" y="1508"/>
                  <a:pt x="5021" y="1487"/>
                </a:cubicBezTo>
                <a:cubicBezTo>
                  <a:pt x="5071" y="1482"/>
                  <a:pt x="5113" y="1468"/>
                  <a:pt x="5149" y="1446"/>
                </a:cubicBezTo>
                <a:lnTo>
                  <a:pt x="5141" y="1449"/>
                </a:lnTo>
                <a:lnTo>
                  <a:pt x="5080" y="1420"/>
                </a:lnTo>
                <a:cubicBezTo>
                  <a:pt x="5041" y="1376"/>
                  <a:pt x="5021" y="1325"/>
                  <a:pt x="5021" y="1268"/>
                </a:cubicBezTo>
                <a:cubicBezTo>
                  <a:pt x="5038" y="1225"/>
                  <a:pt x="5052" y="1191"/>
                  <a:pt x="5062" y="1164"/>
                </a:cubicBezTo>
                <a:cubicBezTo>
                  <a:pt x="5014" y="1177"/>
                  <a:pt x="4956" y="1190"/>
                  <a:pt x="4886" y="1204"/>
                </a:cubicBezTo>
                <a:cubicBezTo>
                  <a:pt x="4867" y="1193"/>
                  <a:pt x="4846" y="1183"/>
                  <a:pt x="4823" y="1174"/>
                </a:cubicBezTo>
                <a:lnTo>
                  <a:pt x="4823" y="1120"/>
                </a:lnTo>
                <a:cubicBezTo>
                  <a:pt x="4903" y="1098"/>
                  <a:pt x="4985" y="1075"/>
                  <a:pt x="5070" y="1053"/>
                </a:cubicBezTo>
                <a:lnTo>
                  <a:pt x="5160" y="1059"/>
                </a:lnTo>
                <a:close/>
                <a:moveTo>
                  <a:pt x="5843" y="1229"/>
                </a:moveTo>
                <a:cubicBezTo>
                  <a:pt x="5833" y="1233"/>
                  <a:pt x="5818" y="1240"/>
                  <a:pt x="5799" y="1250"/>
                </a:cubicBezTo>
                <a:lnTo>
                  <a:pt x="5767" y="1270"/>
                </a:lnTo>
                <a:lnTo>
                  <a:pt x="5846" y="1301"/>
                </a:lnTo>
                <a:lnTo>
                  <a:pt x="5843" y="1301"/>
                </a:lnTo>
                <a:lnTo>
                  <a:pt x="5843" y="1229"/>
                </a:lnTo>
                <a:close/>
                <a:moveTo>
                  <a:pt x="7817" y="312"/>
                </a:moveTo>
                <a:cubicBezTo>
                  <a:pt x="7860" y="326"/>
                  <a:pt x="7909" y="333"/>
                  <a:pt x="7965" y="333"/>
                </a:cubicBezTo>
                <a:cubicBezTo>
                  <a:pt x="8006" y="434"/>
                  <a:pt x="8003" y="532"/>
                  <a:pt x="7958" y="627"/>
                </a:cubicBezTo>
                <a:lnTo>
                  <a:pt x="7883" y="791"/>
                </a:lnTo>
                <a:cubicBezTo>
                  <a:pt x="7829" y="864"/>
                  <a:pt x="7775" y="955"/>
                  <a:pt x="7721" y="1063"/>
                </a:cubicBezTo>
                <a:cubicBezTo>
                  <a:pt x="7682" y="1076"/>
                  <a:pt x="7646" y="1080"/>
                  <a:pt x="7612" y="1075"/>
                </a:cubicBezTo>
                <a:cubicBezTo>
                  <a:pt x="7592" y="1051"/>
                  <a:pt x="7589" y="1030"/>
                  <a:pt x="7602" y="1012"/>
                </a:cubicBezTo>
                <a:lnTo>
                  <a:pt x="7609" y="1019"/>
                </a:lnTo>
                <a:cubicBezTo>
                  <a:pt x="7607" y="1026"/>
                  <a:pt x="7606" y="1036"/>
                  <a:pt x="7606" y="1049"/>
                </a:cubicBezTo>
                <a:cubicBezTo>
                  <a:pt x="7588" y="1103"/>
                  <a:pt x="7589" y="1147"/>
                  <a:pt x="7609" y="1180"/>
                </a:cubicBezTo>
                <a:cubicBezTo>
                  <a:pt x="7655" y="1186"/>
                  <a:pt x="7708" y="1194"/>
                  <a:pt x="7766" y="1205"/>
                </a:cubicBezTo>
                <a:cubicBezTo>
                  <a:pt x="7797" y="1234"/>
                  <a:pt x="7809" y="1267"/>
                  <a:pt x="7801" y="1307"/>
                </a:cubicBezTo>
                <a:cubicBezTo>
                  <a:pt x="7773" y="1356"/>
                  <a:pt x="7738" y="1398"/>
                  <a:pt x="7698" y="1433"/>
                </a:cubicBezTo>
                <a:lnTo>
                  <a:pt x="7620" y="1497"/>
                </a:lnTo>
                <a:lnTo>
                  <a:pt x="7609" y="1550"/>
                </a:lnTo>
                <a:cubicBezTo>
                  <a:pt x="7536" y="1562"/>
                  <a:pt x="7479" y="1588"/>
                  <a:pt x="7439" y="1630"/>
                </a:cubicBezTo>
                <a:lnTo>
                  <a:pt x="7428" y="1625"/>
                </a:lnTo>
                <a:cubicBezTo>
                  <a:pt x="7454" y="1627"/>
                  <a:pt x="7486" y="1619"/>
                  <a:pt x="7523" y="1601"/>
                </a:cubicBezTo>
                <a:cubicBezTo>
                  <a:pt x="7605" y="1569"/>
                  <a:pt x="7690" y="1545"/>
                  <a:pt x="7779" y="1528"/>
                </a:cubicBezTo>
                <a:lnTo>
                  <a:pt x="7852" y="1558"/>
                </a:lnTo>
                <a:cubicBezTo>
                  <a:pt x="7863" y="1604"/>
                  <a:pt x="7855" y="1646"/>
                  <a:pt x="7828" y="1682"/>
                </a:cubicBezTo>
                <a:lnTo>
                  <a:pt x="7730" y="1782"/>
                </a:lnTo>
                <a:cubicBezTo>
                  <a:pt x="7688" y="1815"/>
                  <a:pt x="7640" y="1829"/>
                  <a:pt x="7586" y="1824"/>
                </a:cubicBezTo>
                <a:lnTo>
                  <a:pt x="7561" y="1784"/>
                </a:lnTo>
                <a:cubicBezTo>
                  <a:pt x="7611" y="1732"/>
                  <a:pt x="7659" y="1684"/>
                  <a:pt x="7704" y="1640"/>
                </a:cubicBezTo>
                <a:lnTo>
                  <a:pt x="7708" y="1649"/>
                </a:lnTo>
                <a:cubicBezTo>
                  <a:pt x="7619" y="1676"/>
                  <a:pt x="7538" y="1703"/>
                  <a:pt x="7464" y="1729"/>
                </a:cubicBezTo>
                <a:cubicBezTo>
                  <a:pt x="7394" y="1745"/>
                  <a:pt x="7328" y="1733"/>
                  <a:pt x="7266" y="1695"/>
                </a:cubicBezTo>
                <a:lnTo>
                  <a:pt x="7266" y="1636"/>
                </a:lnTo>
                <a:lnTo>
                  <a:pt x="7470" y="1472"/>
                </a:lnTo>
                <a:cubicBezTo>
                  <a:pt x="7466" y="1446"/>
                  <a:pt x="7461" y="1415"/>
                  <a:pt x="7455" y="1378"/>
                </a:cubicBezTo>
                <a:cubicBezTo>
                  <a:pt x="7472" y="1353"/>
                  <a:pt x="7479" y="1332"/>
                  <a:pt x="7476" y="1315"/>
                </a:cubicBezTo>
                <a:lnTo>
                  <a:pt x="7273" y="1315"/>
                </a:lnTo>
                <a:lnTo>
                  <a:pt x="7257" y="1268"/>
                </a:lnTo>
                <a:lnTo>
                  <a:pt x="7289" y="1242"/>
                </a:lnTo>
                <a:cubicBezTo>
                  <a:pt x="7358" y="1238"/>
                  <a:pt x="7422" y="1225"/>
                  <a:pt x="7481" y="1204"/>
                </a:cubicBezTo>
                <a:cubicBezTo>
                  <a:pt x="7483" y="1161"/>
                  <a:pt x="7481" y="1116"/>
                  <a:pt x="7476" y="1069"/>
                </a:cubicBezTo>
                <a:lnTo>
                  <a:pt x="7471" y="1066"/>
                </a:lnTo>
                <a:lnTo>
                  <a:pt x="7453" y="1084"/>
                </a:lnTo>
                <a:cubicBezTo>
                  <a:pt x="7371" y="1109"/>
                  <a:pt x="7290" y="1126"/>
                  <a:pt x="7211" y="1135"/>
                </a:cubicBezTo>
                <a:cubicBezTo>
                  <a:pt x="7161" y="1093"/>
                  <a:pt x="7132" y="1040"/>
                  <a:pt x="7125" y="977"/>
                </a:cubicBezTo>
                <a:cubicBezTo>
                  <a:pt x="7100" y="860"/>
                  <a:pt x="7076" y="736"/>
                  <a:pt x="7053" y="606"/>
                </a:cubicBezTo>
                <a:lnTo>
                  <a:pt x="7072" y="572"/>
                </a:lnTo>
                <a:cubicBezTo>
                  <a:pt x="7113" y="567"/>
                  <a:pt x="7153" y="576"/>
                  <a:pt x="7191" y="596"/>
                </a:cubicBezTo>
                <a:cubicBezTo>
                  <a:pt x="7222" y="690"/>
                  <a:pt x="7239" y="786"/>
                  <a:pt x="7241" y="883"/>
                </a:cubicBezTo>
                <a:cubicBezTo>
                  <a:pt x="7247" y="936"/>
                  <a:pt x="7266" y="981"/>
                  <a:pt x="7297" y="1019"/>
                </a:cubicBezTo>
                <a:lnTo>
                  <a:pt x="7347" y="1026"/>
                </a:lnTo>
                <a:cubicBezTo>
                  <a:pt x="7399" y="1011"/>
                  <a:pt x="7446" y="989"/>
                  <a:pt x="7490" y="960"/>
                </a:cubicBezTo>
                <a:lnTo>
                  <a:pt x="7490" y="915"/>
                </a:lnTo>
                <a:lnTo>
                  <a:pt x="7451" y="915"/>
                </a:lnTo>
                <a:cubicBezTo>
                  <a:pt x="7451" y="857"/>
                  <a:pt x="7469" y="816"/>
                  <a:pt x="7505" y="792"/>
                </a:cubicBezTo>
                <a:cubicBezTo>
                  <a:pt x="7508" y="779"/>
                  <a:pt x="7508" y="769"/>
                  <a:pt x="7504" y="760"/>
                </a:cubicBezTo>
                <a:cubicBezTo>
                  <a:pt x="7434" y="802"/>
                  <a:pt x="7353" y="829"/>
                  <a:pt x="7263" y="843"/>
                </a:cubicBezTo>
                <a:lnTo>
                  <a:pt x="7208" y="816"/>
                </a:lnTo>
                <a:lnTo>
                  <a:pt x="7208" y="769"/>
                </a:lnTo>
                <a:cubicBezTo>
                  <a:pt x="7312" y="742"/>
                  <a:pt x="7410" y="708"/>
                  <a:pt x="7500" y="666"/>
                </a:cubicBezTo>
                <a:lnTo>
                  <a:pt x="7500" y="531"/>
                </a:lnTo>
                <a:lnTo>
                  <a:pt x="7581" y="531"/>
                </a:lnTo>
                <a:cubicBezTo>
                  <a:pt x="7601" y="572"/>
                  <a:pt x="7614" y="606"/>
                  <a:pt x="7621" y="632"/>
                </a:cubicBezTo>
                <a:cubicBezTo>
                  <a:pt x="7658" y="626"/>
                  <a:pt x="7699" y="643"/>
                  <a:pt x="7744" y="683"/>
                </a:cubicBezTo>
                <a:cubicBezTo>
                  <a:pt x="7709" y="753"/>
                  <a:pt x="7668" y="804"/>
                  <a:pt x="7621" y="839"/>
                </a:cubicBezTo>
                <a:lnTo>
                  <a:pt x="7616" y="906"/>
                </a:lnTo>
                <a:lnTo>
                  <a:pt x="7611" y="905"/>
                </a:lnTo>
                <a:lnTo>
                  <a:pt x="7699" y="871"/>
                </a:lnTo>
                <a:cubicBezTo>
                  <a:pt x="7737" y="795"/>
                  <a:pt x="7778" y="708"/>
                  <a:pt x="7820" y="609"/>
                </a:cubicBezTo>
                <a:cubicBezTo>
                  <a:pt x="7846" y="548"/>
                  <a:pt x="7856" y="491"/>
                  <a:pt x="7850" y="437"/>
                </a:cubicBezTo>
                <a:cubicBezTo>
                  <a:pt x="7827" y="421"/>
                  <a:pt x="7801" y="419"/>
                  <a:pt x="7771" y="431"/>
                </a:cubicBezTo>
                <a:cubicBezTo>
                  <a:pt x="7627" y="521"/>
                  <a:pt x="7471" y="562"/>
                  <a:pt x="7306" y="553"/>
                </a:cubicBezTo>
                <a:lnTo>
                  <a:pt x="7306" y="498"/>
                </a:lnTo>
                <a:cubicBezTo>
                  <a:pt x="7437" y="453"/>
                  <a:pt x="7565" y="403"/>
                  <a:pt x="7691" y="347"/>
                </a:cubicBezTo>
                <a:cubicBezTo>
                  <a:pt x="7731" y="341"/>
                  <a:pt x="7774" y="329"/>
                  <a:pt x="7817" y="312"/>
                </a:cubicBezTo>
                <a:close/>
                <a:moveTo>
                  <a:pt x="6915" y="453"/>
                </a:moveTo>
                <a:lnTo>
                  <a:pt x="6936" y="487"/>
                </a:lnTo>
                <a:cubicBezTo>
                  <a:pt x="6909" y="538"/>
                  <a:pt x="6891" y="585"/>
                  <a:pt x="6882" y="629"/>
                </a:cubicBezTo>
                <a:lnTo>
                  <a:pt x="6845" y="821"/>
                </a:lnTo>
                <a:cubicBezTo>
                  <a:pt x="6828" y="988"/>
                  <a:pt x="6820" y="1147"/>
                  <a:pt x="6820" y="1299"/>
                </a:cubicBezTo>
                <a:lnTo>
                  <a:pt x="6794" y="1293"/>
                </a:lnTo>
                <a:lnTo>
                  <a:pt x="6859" y="1238"/>
                </a:lnTo>
                <a:cubicBezTo>
                  <a:pt x="6872" y="1202"/>
                  <a:pt x="6893" y="1167"/>
                  <a:pt x="6924" y="1133"/>
                </a:cubicBezTo>
                <a:lnTo>
                  <a:pt x="6942" y="1084"/>
                </a:lnTo>
                <a:lnTo>
                  <a:pt x="6989" y="1052"/>
                </a:lnTo>
                <a:lnTo>
                  <a:pt x="7018" y="1092"/>
                </a:lnTo>
                <a:cubicBezTo>
                  <a:pt x="7008" y="1142"/>
                  <a:pt x="6990" y="1183"/>
                  <a:pt x="6965" y="1213"/>
                </a:cubicBezTo>
                <a:cubicBezTo>
                  <a:pt x="6923" y="1331"/>
                  <a:pt x="6879" y="1451"/>
                  <a:pt x="6832" y="1571"/>
                </a:cubicBezTo>
                <a:cubicBezTo>
                  <a:pt x="6811" y="1623"/>
                  <a:pt x="6800" y="1677"/>
                  <a:pt x="6800" y="1733"/>
                </a:cubicBezTo>
                <a:lnTo>
                  <a:pt x="6777" y="1782"/>
                </a:lnTo>
                <a:cubicBezTo>
                  <a:pt x="6740" y="1808"/>
                  <a:pt x="6703" y="1808"/>
                  <a:pt x="6666" y="1781"/>
                </a:cubicBezTo>
                <a:lnTo>
                  <a:pt x="6649" y="1705"/>
                </a:lnTo>
                <a:cubicBezTo>
                  <a:pt x="6659" y="1576"/>
                  <a:pt x="6666" y="1447"/>
                  <a:pt x="6668" y="1318"/>
                </a:cubicBezTo>
                <a:lnTo>
                  <a:pt x="6633" y="1287"/>
                </a:lnTo>
                <a:lnTo>
                  <a:pt x="6575" y="1192"/>
                </a:lnTo>
                <a:cubicBezTo>
                  <a:pt x="6554" y="1123"/>
                  <a:pt x="6526" y="1057"/>
                  <a:pt x="6489" y="992"/>
                </a:cubicBezTo>
                <a:cubicBezTo>
                  <a:pt x="6478" y="949"/>
                  <a:pt x="6495" y="912"/>
                  <a:pt x="6540" y="881"/>
                </a:cubicBezTo>
                <a:cubicBezTo>
                  <a:pt x="6596" y="841"/>
                  <a:pt x="6656" y="815"/>
                  <a:pt x="6718" y="803"/>
                </a:cubicBezTo>
                <a:cubicBezTo>
                  <a:pt x="6736" y="730"/>
                  <a:pt x="6748" y="659"/>
                  <a:pt x="6755" y="590"/>
                </a:cubicBezTo>
                <a:cubicBezTo>
                  <a:pt x="6713" y="606"/>
                  <a:pt x="6666" y="632"/>
                  <a:pt x="6614" y="670"/>
                </a:cubicBezTo>
                <a:cubicBezTo>
                  <a:pt x="6562" y="688"/>
                  <a:pt x="6513" y="687"/>
                  <a:pt x="6468" y="664"/>
                </a:cubicBezTo>
                <a:lnTo>
                  <a:pt x="6468" y="603"/>
                </a:lnTo>
                <a:cubicBezTo>
                  <a:pt x="6521" y="595"/>
                  <a:pt x="6569" y="582"/>
                  <a:pt x="6613" y="563"/>
                </a:cubicBezTo>
                <a:lnTo>
                  <a:pt x="6667" y="524"/>
                </a:lnTo>
                <a:cubicBezTo>
                  <a:pt x="6726" y="499"/>
                  <a:pt x="6789" y="467"/>
                  <a:pt x="6855" y="428"/>
                </a:cubicBezTo>
                <a:lnTo>
                  <a:pt x="6915" y="453"/>
                </a:lnTo>
                <a:close/>
                <a:moveTo>
                  <a:pt x="6703" y="925"/>
                </a:moveTo>
                <a:lnTo>
                  <a:pt x="6641" y="943"/>
                </a:lnTo>
                <a:cubicBezTo>
                  <a:pt x="6619" y="958"/>
                  <a:pt x="6608" y="975"/>
                  <a:pt x="6608" y="995"/>
                </a:cubicBezTo>
                <a:lnTo>
                  <a:pt x="6678" y="1154"/>
                </a:lnTo>
                <a:cubicBezTo>
                  <a:pt x="6694" y="1080"/>
                  <a:pt x="6700" y="1004"/>
                  <a:pt x="6696" y="924"/>
                </a:cubicBezTo>
                <a:lnTo>
                  <a:pt x="6703" y="925"/>
                </a:lnTo>
                <a:close/>
                <a:moveTo>
                  <a:pt x="7646" y="1284"/>
                </a:moveTo>
                <a:cubicBezTo>
                  <a:pt x="7626" y="1284"/>
                  <a:pt x="7611" y="1287"/>
                  <a:pt x="7601" y="1292"/>
                </a:cubicBezTo>
                <a:lnTo>
                  <a:pt x="7601" y="1375"/>
                </a:lnTo>
                <a:lnTo>
                  <a:pt x="7604" y="1369"/>
                </a:lnTo>
                <a:lnTo>
                  <a:pt x="7661" y="1299"/>
                </a:lnTo>
                <a:lnTo>
                  <a:pt x="7661" y="1292"/>
                </a:lnTo>
                <a:lnTo>
                  <a:pt x="7646" y="1284"/>
                </a:lnTo>
                <a:close/>
                <a:moveTo>
                  <a:pt x="8899" y="700"/>
                </a:moveTo>
                <a:cubicBezTo>
                  <a:pt x="8966" y="700"/>
                  <a:pt x="9032" y="719"/>
                  <a:pt x="9097" y="756"/>
                </a:cubicBezTo>
                <a:lnTo>
                  <a:pt x="9082" y="860"/>
                </a:lnTo>
                <a:cubicBezTo>
                  <a:pt x="9033" y="962"/>
                  <a:pt x="8992" y="1046"/>
                  <a:pt x="8961" y="1111"/>
                </a:cubicBezTo>
                <a:cubicBezTo>
                  <a:pt x="9033" y="1089"/>
                  <a:pt x="9115" y="1071"/>
                  <a:pt x="9209" y="1055"/>
                </a:cubicBezTo>
                <a:cubicBezTo>
                  <a:pt x="9340" y="1044"/>
                  <a:pt x="9473" y="1050"/>
                  <a:pt x="9609" y="1071"/>
                </a:cubicBezTo>
                <a:cubicBezTo>
                  <a:pt x="9618" y="1115"/>
                  <a:pt x="9611" y="1149"/>
                  <a:pt x="9589" y="1172"/>
                </a:cubicBezTo>
                <a:cubicBezTo>
                  <a:pt x="9545" y="1183"/>
                  <a:pt x="9508" y="1197"/>
                  <a:pt x="9478" y="1214"/>
                </a:cubicBezTo>
                <a:cubicBezTo>
                  <a:pt x="9427" y="1235"/>
                  <a:pt x="9374" y="1236"/>
                  <a:pt x="9319" y="1220"/>
                </a:cubicBezTo>
                <a:lnTo>
                  <a:pt x="9319" y="1167"/>
                </a:lnTo>
                <a:lnTo>
                  <a:pt x="9380" y="1142"/>
                </a:lnTo>
                <a:lnTo>
                  <a:pt x="9380" y="1153"/>
                </a:lnTo>
                <a:lnTo>
                  <a:pt x="9170" y="1137"/>
                </a:lnTo>
                <a:cubicBezTo>
                  <a:pt x="9056" y="1178"/>
                  <a:pt x="8942" y="1208"/>
                  <a:pt x="8829" y="1225"/>
                </a:cubicBezTo>
                <a:cubicBezTo>
                  <a:pt x="8746" y="1265"/>
                  <a:pt x="8662" y="1300"/>
                  <a:pt x="8578" y="1330"/>
                </a:cubicBezTo>
                <a:cubicBezTo>
                  <a:pt x="8506" y="1350"/>
                  <a:pt x="8435" y="1370"/>
                  <a:pt x="8366" y="1390"/>
                </a:cubicBezTo>
                <a:cubicBezTo>
                  <a:pt x="8281" y="1402"/>
                  <a:pt x="8199" y="1391"/>
                  <a:pt x="8120" y="1357"/>
                </a:cubicBezTo>
                <a:cubicBezTo>
                  <a:pt x="8106" y="1331"/>
                  <a:pt x="8112" y="1306"/>
                  <a:pt x="8136" y="1281"/>
                </a:cubicBezTo>
                <a:cubicBezTo>
                  <a:pt x="8204" y="1289"/>
                  <a:pt x="8271" y="1294"/>
                  <a:pt x="8336" y="1298"/>
                </a:cubicBezTo>
                <a:cubicBezTo>
                  <a:pt x="8494" y="1269"/>
                  <a:pt x="8648" y="1219"/>
                  <a:pt x="8798" y="1150"/>
                </a:cubicBezTo>
                <a:cubicBezTo>
                  <a:pt x="8829" y="1084"/>
                  <a:pt x="8867" y="1015"/>
                  <a:pt x="8913" y="945"/>
                </a:cubicBezTo>
                <a:lnTo>
                  <a:pt x="8951" y="829"/>
                </a:lnTo>
                <a:cubicBezTo>
                  <a:pt x="8869" y="833"/>
                  <a:pt x="8779" y="853"/>
                  <a:pt x="8680" y="889"/>
                </a:cubicBezTo>
                <a:cubicBezTo>
                  <a:pt x="8620" y="897"/>
                  <a:pt x="8566" y="881"/>
                  <a:pt x="8519" y="840"/>
                </a:cubicBezTo>
                <a:lnTo>
                  <a:pt x="8519" y="783"/>
                </a:lnTo>
                <a:lnTo>
                  <a:pt x="8589" y="760"/>
                </a:lnTo>
                <a:lnTo>
                  <a:pt x="8604" y="781"/>
                </a:lnTo>
                <a:cubicBezTo>
                  <a:pt x="8643" y="801"/>
                  <a:pt x="8685" y="801"/>
                  <a:pt x="8732" y="782"/>
                </a:cubicBezTo>
                <a:lnTo>
                  <a:pt x="8899" y="700"/>
                </a:lnTo>
                <a:close/>
                <a:moveTo>
                  <a:pt x="10351" y="301"/>
                </a:moveTo>
                <a:lnTo>
                  <a:pt x="10423" y="325"/>
                </a:lnTo>
                <a:lnTo>
                  <a:pt x="10531" y="388"/>
                </a:lnTo>
                <a:lnTo>
                  <a:pt x="10616" y="491"/>
                </a:lnTo>
                <a:cubicBezTo>
                  <a:pt x="10564" y="597"/>
                  <a:pt x="10543" y="700"/>
                  <a:pt x="10554" y="801"/>
                </a:cubicBezTo>
                <a:lnTo>
                  <a:pt x="10559" y="803"/>
                </a:lnTo>
                <a:cubicBezTo>
                  <a:pt x="10598" y="798"/>
                  <a:pt x="10638" y="780"/>
                  <a:pt x="10678" y="750"/>
                </a:cubicBezTo>
                <a:cubicBezTo>
                  <a:pt x="10734" y="743"/>
                  <a:pt x="10790" y="729"/>
                  <a:pt x="10847" y="707"/>
                </a:cubicBezTo>
                <a:cubicBezTo>
                  <a:pt x="10887" y="713"/>
                  <a:pt x="10928" y="708"/>
                  <a:pt x="10969" y="691"/>
                </a:cubicBezTo>
                <a:lnTo>
                  <a:pt x="11048" y="770"/>
                </a:lnTo>
                <a:lnTo>
                  <a:pt x="11013" y="848"/>
                </a:lnTo>
                <a:lnTo>
                  <a:pt x="10948" y="853"/>
                </a:lnTo>
                <a:cubicBezTo>
                  <a:pt x="10906" y="837"/>
                  <a:pt x="10874" y="824"/>
                  <a:pt x="10851" y="813"/>
                </a:cubicBezTo>
                <a:cubicBezTo>
                  <a:pt x="10745" y="833"/>
                  <a:pt x="10648" y="865"/>
                  <a:pt x="10559" y="909"/>
                </a:cubicBezTo>
                <a:cubicBezTo>
                  <a:pt x="10542" y="991"/>
                  <a:pt x="10527" y="1076"/>
                  <a:pt x="10514" y="1167"/>
                </a:cubicBezTo>
                <a:lnTo>
                  <a:pt x="10441" y="1339"/>
                </a:lnTo>
                <a:cubicBezTo>
                  <a:pt x="10362" y="1448"/>
                  <a:pt x="10275" y="1550"/>
                  <a:pt x="10179" y="1645"/>
                </a:cubicBezTo>
                <a:cubicBezTo>
                  <a:pt x="10128" y="1680"/>
                  <a:pt x="10077" y="1706"/>
                  <a:pt x="10025" y="1722"/>
                </a:cubicBezTo>
                <a:cubicBezTo>
                  <a:pt x="9955" y="1749"/>
                  <a:pt x="9893" y="1740"/>
                  <a:pt x="9841" y="1696"/>
                </a:cubicBezTo>
                <a:cubicBezTo>
                  <a:pt x="9828" y="1676"/>
                  <a:pt x="9834" y="1655"/>
                  <a:pt x="9860" y="1634"/>
                </a:cubicBezTo>
                <a:cubicBezTo>
                  <a:pt x="9889" y="1651"/>
                  <a:pt x="9920" y="1656"/>
                  <a:pt x="9953" y="1650"/>
                </a:cubicBezTo>
                <a:cubicBezTo>
                  <a:pt x="10004" y="1635"/>
                  <a:pt x="10051" y="1610"/>
                  <a:pt x="10095" y="1575"/>
                </a:cubicBezTo>
                <a:cubicBezTo>
                  <a:pt x="10164" y="1506"/>
                  <a:pt x="10229" y="1436"/>
                  <a:pt x="10291" y="1364"/>
                </a:cubicBezTo>
                <a:lnTo>
                  <a:pt x="10377" y="1197"/>
                </a:lnTo>
                <a:cubicBezTo>
                  <a:pt x="10408" y="1112"/>
                  <a:pt x="10421" y="1031"/>
                  <a:pt x="10415" y="954"/>
                </a:cubicBezTo>
                <a:cubicBezTo>
                  <a:pt x="10339" y="993"/>
                  <a:pt x="10260" y="1038"/>
                  <a:pt x="10179" y="1090"/>
                </a:cubicBezTo>
                <a:cubicBezTo>
                  <a:pt x="10111" y="1117"/>
                  <a:pt x="10043" y="1128"/>
                  <a:pt x="9972" y="1121"/>
                </a:cubicBezTo>
                <a:cubicBezTo>
                  <a:pt x="9929" y="1098"/>
                  <a:pt x="9912" y="1057"/>
                  <a:pt x="9920" y="997"/>
                </a:cubicBezTo>
                <a:cubicBezTo>
                  <a:pt x="9946" y="999"/>
                  <a:pt x="9977" y="990"/>
                  <a:pt x="10012" y="969"/>
                </a:cubicBezTo>
                <a:cubicBezTo>
                  <a:pt x="10010" y="999"/>
                  <a:pt x="10012" y="1016"/>
                  <a:pt x="10020" y="1022"/>
                </a:cubicBezTo>
                <a:cubicBezTo>
                  <a:pt x="10058" y="1028"/>
                  <a:pt x="10096" y="1019"/>
                  <a:pt x="10136" y="997"/>
                </a:cubicBezTo>
                <a:lnTo>
                  <a:pt x="10162" y="970"/>
                </a:lnTo>
                <a:lnTo>
                  <a:pt x="10186" y="970"/>
                </a:lnTo>
                <a:lnTo>
                  <a:pt x="10429" y="856"/>
                </a:lnTo>
                <a:cubicBezTo>
                  <a:pt x="10429" y="742"/>
                  <a:pt x="10441" y="626"/>
                  <a:pt x="10464" y="508"/>
                </a:cubicBezTo>
                <a:cubicBezTo>
                  <a:pt x="10451" y="491"/>
                  <a:pt x="10435" y="473"/>
                  <a:pt x="10417" y="455"/>
                </a:cubicBezTo>
                <a:lnTo>
                  <a:pt x="10355" y="426"/>
                </a:lnTo>
                <a:lnTo>
                  <a:pt x="10298" y="361"/>
                </a:lnTo>
                <a:lnTo>
                  <a:pt x="10328" y="291"/>
                </a:lnTo>
                <a:lnTo>
                  <a:pt x="10351" y="301"/>
                </a:lnTo>
                <a:close/>
                <a:moveTo>
                  <a:pt x="10545" y="1274"/>
                </a:moveTo>
                <a:cubicBezTo>
                  <a:pt x="10611" y="1274"/>
                  <a:pt x="10679" y="1291"/>
                  <a:pt x="10749" y="1326"/>
                </a:cubicBezTo>
                <a:cubicBezTo>
                  <a:pt x="10861" y="1379"/>
                  <a:pt x="10966" y="1450"/>
                  <a:pt x="11062" y="1540"/>
                </a:cubicBezTo>
                <a:lnTo>
                  <a:pt x="11120" y="1609"/>
                </a:lnTo>
                <a:lnTo>
                  <a:pt x="11132" y="1655"/>
                </a:lnTo>
                <a:lnTo>
                  <a:pt x="11062" y="1713"/>
                </a:lnTo>
                <a:cubicBezTo>
                  <a:pt x="10989" y="1699"/>
                  <a:pt x="10922" y="1668"/>
                  <a:pt x="10863" y="1619"/>
                </a:cubicBezTo>
                <a:lnTo>
                  <a:pt x="10876" y="1555"/>
                </a:lnTo>
                <a:lnTo>
                  <a:pt x="10916" y="1550"/>
                </a:lnTo>
                <a:lnTo>
                  <a:pt x="10916" y="1558"/>
                </a:lnTo>
                <a:lnTo>
                  <a:pt x="10869" y="1519"/>
                </a:lnTo>
                <a:cubicBezTo>
                  <a:pt x="10795" y="1472"/>
                  <a:pt x="10721" y="1428"/>
                  <a:pt x="10646" y="1387"/>
                </a:cubicBezTo>
                <a:cubicBezTo>
                  <a:pt x="10604" y="1381"/>
                  <a:pt x="10558" y="1369"/>
                  <a:pt x="10509" y="1350"/>
                </a:cubicBezTo>
                <a:lnTo>
                  <a:pt x="10494" y="1308"/>
                </a:lnTo>
                <a:lnTo>
                  <a:pt x="10545" y="1274"/>
                </a:lnTo>
                <a:close/>
                <a:moveTo>
                  <a:pt x="12400" y="120"/>
                </a:moveTo>
                <a:cubicBezTo>
                  <a:pt x="12417" y="129"/>
                  <a:pt x="12437" y="138"/>
                  <a:pt x="12459" y="146"/>
                </a:cubicBezTo>
                <a:lnTo>
                  <a:pt x="12467" y="200"/>
                </a:lnTo>
                <a:cubicBezTo>
                  <a:pt x="12358" y="265"/>
                  <a:pt x="12252" y="324"/>
                  <a:pt x="12151" y="376"/>
                </a:cubicBezTo>
                <a:cubicBezTo>
                  <a:pt x="12077" y="442"/>
                  <a:pt x="12000" y="493"/>
                  <a:pt x="11922" y="531"/>
                </a:cubicBezTo>
                <a:lnTo>
                  <a:pt x="11893" y="568"/>
                </a:lnTo>
                <a:cubicBezTo>
                  <a:pt x="11838" y="619"/>
                  <a:pt x="11784" y="663"/>
                  <a:pt x="11732" y="700"/>
                </a:cubicBezTo>
                <a:cubicBezTo>
                  <a:pt x="11667" y="774"/>
                  <a:pt x="11605" y="841"/>
                  <a:pt x="11546" y="901"/>
                </a:cubicBezTo>
                <a:lnTo>
                  <a:pt x="11542" y="893"/>
                </a:lnTo>
                <a:cubicBezTo>
                  <a:pt x="11804" y="761"/>
                  <a:pt x="12077" y="641"/>
                  <a:pt x="12360" y="533"/>
                </a:cubicBezTo>
                <a:cubicBezTo>
                  <a:pt x="12471" y="489"/>
                  <a:pt x="12585" y="481"/>
                  <a:pt x="12703" y="510"/>
                </a:cubicBezTo>
                <a:cubicBezTo>
                  <a:pt x="12708" y="562"/>
                  <a:pt x="12700" y="606"/>
                  <a:pt x="12680" y="642"/>
                </a:cubicBezTo>
                <a:cubicBezTo>
                  <a:pt x="12579" y="722"/>
                  <a:pt x="12474" y="787"/>
                  <a:pt x="12364" y="839"/>
                </a:cubicBezTo>
                <a:cubicBezTo>
                  <a:pt x="12326" y="855"/>
                  <a:pt x="12292" y="852"/>
                  <a:pt x="12261" y="831"/>
                </a:cubicBezTo>
                <a:lnTo>
                  <a:pt x="12261" y="787"/>
                </a:lnTo>
                <a:cubicBezTo>
                  <a:pt x="12373" y="722"/>
                  <a:pt x="12474" y="650"/>
                  <a:pt x="12563" y="571"/>
                </a:cubicBezTo>
                <a:lnTo>
                  <a:pt x="12563" y="578"/>
                </a:lnTo>
                <a:cubicBezTo>
                  <a:pt x="12546" y="585"/>
                  <a:pt x="12524" y="588"/>
                  <a:pt x="12497" y="588"/>
                </a:cubicBezTo>
                <a:cubicBezTo>
                  <a:pt x="12470" y="609"/>
                  <a:pt x="12441" y="617"/>
                  <a:pt x="12409" y="613"/>
                </a:cubicBezTo>
                <a:cubicBezTo>
                  <a:pt x="12303" y="664"/>
                  <a:pt x="12198" y="703"/>
                  <a:pt x="12093" y="733"/>
                </a:cubicBezTo>
                <a:lnTo>
                  <a:pt x="12085" y="741"/>
                </a:lnTo>
                <a:cubicBezTo>
                  <a:pt x="12000" y="781"/>
                  <a:pt x="11919" y="813"/>
                  <a:pt x="11842" y="839"/>
                </a:cubicBezTo>
                <a:cubicBezTo>
                  <a:pt x="11738" y="907"/>
                  <a:pt x="11629" y="965"/>
                  <a:pt x="11516" y="1013"/>
                </a:cubicBezTo>
                <a:lnTo>
                  <a:pt x="11443" y="1013"/>
                </a:lnTo>
                <a:cubicBezTo>
                  <a:pt x="11408" y="989"/>
                  <a:pt x="11394" y="955"/>
                  <a:pt x="11401" y="911"/>
                </a:cubicBezTo>
                <a:lnTo>
                  <a:pt x="11497" y="798"/>
                </a:lnTo>
                <a:lnTo>
                  <a:pt x="11556" y="749"/>
                </a:lnTo>
                <a:lnTo>
                  <a:pt x="11744" y="561"/>
                </a:lnTo>
                <a:cubicBezTo>
                  <a:pt x="11889" y="442"/>
                  <a:pt x="12037" y="339"/>
                  <a:pt x="12188" y="253"/>
                </a:cubicBezTo>
                <a:lnTo>
                  <a:pt x="12002" y="248"/>
                </a:lnTo>
                <a:cubicBezTo>
                  <a:pt x="11957" y="218"/>
                  <a:pt x="11954" y="182"/>
                  <a:pt x="11993" y="140"/>
                </a:cubicBezTo>
                <a:lnTo>
                  <a:pt x="12102" y="151"/>
                </a:lnTo>
                <a:lnTo>
                  <a:pt x="12400" y="120"/>
                </a:lnTo>
                <a:close/>
                <a:moveTo>
                  <a:pt x="11692" y="291"/>
                </a:moveTo>
                <a:cubicBezTo>
                  <a:pt x="11751" y="312"/>
                  <a:pt x="11805" y="326"/>
                  <a:pt x="11855" y="333"/>
                </a:cubicBezTo>
                <a:cubicBezTo>
                  <a:pt x="11889" y="389"/>
                  <a:pt x="11885" y="437"/>
                  <a:pt x="11842" y="477"/>
                </a:cubicBezTo>
                <a:cubicBezTo>
                  <a:pt x="11791" y="487"/>
                  <a:pt x="11753" y="473"/>
                  <a:pt x="11727" y="437"/>
                </a:cubicBezTo>
                <a:cubicBezTo>
                  <a:pt x="11694" y="401"/>
                  <a:pt x="11683" y="352"/>
                  <a:pt x="11692" y="291"/>
                </a:cubicBezTo>
                <a:close/>
                <a:moveTo>
                  <a:pt x="12148" y="946"/>
                </a:moveTo>
                <a:cubicBezTo>
                  <a:pt x="12194" y="941"/>
                  <a:pt x="12242" y="950"/>
                  <a:pt x="12291" y="974"/>
                </a:cubicBezTo>
                <a:lnTo>
                  <a:pt x="12310" y="1030"/>
                </a:lnTo>
                <a:cubicBezTo>
                  <a:pt x="12290" y="1103"/>
                  <a:pt x="12266" y="1162"/>
                  <a:pt x="12238" y="1205"/>
                </a:cubicBezTo>
                <a:lnTo>
                  <a:pt x="12277" y="1214"/>
                </a:lnTo>
                <a:cubicBezTo>
                  <a:pt x="12306" y="1250"/>
                  <a:pt x="12327" y="1279"/>
                  <a:pt x="12341" y="1303"/>
                </a:cubicBezTo>
                <a:cubicBezTo>
                  <a:pt x="12385" y="1298"/>
                  <a:pt x="12430" y="1275"/>
                  <a:pt x="12476" y="1234"/>
                </a:cubicBezTo>
                <a:cubicBezTo>
                  <a:pt x="12518" y="1248"/>
                  <a:pt x="12561" y="1257"/>
                  <a:pt x="12606" y="1260"/>
                </a:cubicBezTo>
                <a:lnTo>
                  <a:pt x="12612" y="1318"/>
                </a:lnTo>
                <a:lnTo>
                  <a:pt x="12589" y="1353"/>
                </a:lnTo>
                <a:lnTo>
                  <a:pt x="12462" y="1353"/>
                </a:lnTo>
                <a:cubicBezTo>
                  <a:pt x="12421" y="1372"/>
                  <a:pt x="12386" y="1388"/>
                  <a:pt x="12354" y="1401"/>
                </a:cubicBezTo>
                <a:lnTo>
                  <a:pt x="12346" y="1419"/>
                </a:lnTo>
                <a:cubicBezTo>
                  <a:pt x="12346" y="1511"/>
                  <a:pt x="12337" y="1603"/>
                  <a:pt x="12319" y="1694"/>
                </a:cubicBezTo>
                <a:cubicBezTo>
                  <a:pt x="12281" y="1800"/>
                  <a:pt x="12236" y="1900"/>
                  <a:pt x="12184" y="1994"/>
                </a:cubicBezTo>
                <a:lnTo>
                  <a:pt x="12091" y="2051"/>
                </a:lnTo>
                <a:cubicBezTo>
                  <a:pt x="12024" y="2072"/>
                  <a:pt x="11967" y="2066"/>
                  <a:pt x="11920" y="2035"/>
                </a:cubicBezTo>
                <a:cubicBezTo>
                  <a:pt x="11871" y="1998"/>
                  <a:pt x="11835" y="1946"/>
                  <a:pt x="11810" y="1881"/>
                </a:cubicBezTo>
                <a:cubicBezTo>
                  <a:pt x="11886" y="1906"/>
                  <a:pt x="11952" y="1932"/>
                  <a:pt x="12005" y="1961"/>
                </a:cubicBezTo>
                <a:cubicBezTo>
                  <a:pt x="12028" y="1961"/>
                  <a:pt x="12048" y="1952"/>
                  <a:pt x="12066" y="1935"/>
                </a:cubicBezTo>
                <a:cubicBezTo>
                  <a:pt x="12112" y="1862"/>
                  <a:pt x="12153" y="1784"/>
                  <a:pt x="12188" y="1703"/>
                </a:cubicBezTo>
                <a:cubicBezTo>
                  <a:pt x="12201" y="1618"/>
                  <a:pt x="12217" y="1531"/>
                  <a:pt x="12235" y="1441"/>
                </a:cubicBezTo>
                <a:lnTo>
                  <a:pt x="12232" y="1429"/>
                </a:lnTo>
                <a:cubicBezTo>
                  <a:pt x="12138" y="1475"/>
                  <a:pt x="12038" y="1518"/>
                  <a:pt x="11933" y="1557"/>
                </a:cubicBezTo>
                <a:cubicBezTo>
                  <a:pt x="11867" y="1583"/>
                  <a:pt x="11800" y="1596"/>
                  <a:pt x="11733" y="1596"/>
                </a:cubicBezTo>
                <a:lnTo>
                  <a:pt x="11702" y="1557"/>
                </a:lnTo>
                <a:lnTo>
                  <a:pt x="11726" y="1524"/>
                </a:lnTo>
                <a:cubicBezTo>
                  <a:pt x="11885" y="1479"/>
                  <a:pt x="12041" y="1422"/>
                  <a:pt x="12195" y="1355"/>
                </a:cubicBezTo>
                <a:lnTo>
                  <a:pt x="12223" y="1342"/>
                </a:lnTo>
                <a:lnTo>
                  <a:pt x="12209" y="1331"/>
                </a:lnTo>
                <a:lnTo>
                  <a:pt x="12195" y="1317"/>
                </a:lnTo>
                <a:cubicBezTo>
                  <a:pt x="12153" y="1334"/>
                  <a:pt x="12106" y="1328"/>
                  <a:pt x="12057" y="1299"/>
                </a:cubicBezTo>
                <a:lnTo>
                  <a:pt x="12057" y="1248"/>
                </a:lnTo>
                <a:lnTo>
                  <a:pt x="12082" y="1233"/>
                </a:lnTo>
                <a:cubicBezTo>
                  <a:pt x="12127" y="1170"/>
                  <a:pt x="12159" y="1108"/>
                  <a:pt x="12178" y="1045"/>
                </a:cubicBezTo>
                <a:cubicBezTo>
                  <a:pt x="12131" y="1051"/>
                  <a:pt x="12081" y="1065"/>
                  <a:pt x="12026" y="1088"/>
                </a:cubicBezTo>
                <a:cubicBezTo>
                  <a:pt x="11985" y="1100"/>
                  <a:pt x="11951" y="1090"/>
                  <a:pt x="11925" y="1058"/>
                </a:cubicBezTo>
                <a:lnTo>
                  <a:pt x="11939" y="1009"/>
                </a:lnTo>
                <a:cubicBezTo>
                  <a:pt x="12010" y="994"/>
                  <a:pt x="12079" y="973"/>
                  <a:pt x="12148" y="946"/>
                </a:cubicBezTo>
                <a:close/>
                <a:moveTo>
                  <a:pt x="3178" y="2560"/>
                </a:moveTo>
                <a:lnTo>
                  <a:pt x="3178" y="2197"/>
                </a:lnTo>
                <a:lnTo>
                  <a:pt x="3304" y="2197"/>
                </a:lnTo>
                <a:cubicBezTo>
                  <a:pt x="3435" y="2194"/>
                  <a:pt x="3499" y="2266"/>
                  <a:pt x="3497" y="2374"/>
                </a:cubicBezTo>
                <a:cubicBezTo>
                  <a:pt x="3501" y="2485"/>
                  <a:pt x="3410" y="2563"/>
                  <a:pt x="3303" y="2560"/>
                </a:cubicBezTo>
                <a:lnTo>
                  <a:pt x="3178" y="2560"/>
                </a:lnTo>
                <a:close/>
                <a:moveTo>
                  <a:pt x="3255" y="2261"/>
                </a:moveTo>
                <a:lnTo>
                  <a:pt x="3255" y="2496"/>
                </a:lnTo>
                <a:lnTo>
                  <a:pt x="3298" y="2496"/>
                </a:lnTo>
                <a:cubicBezTo>
                  <a:pt x="3371" y="2498"/>
                  <a:pt x="3418" y="2445"/>
                  <a:pt x="3416" y="2375"/>
                </a:cubicBezTo>
                <a:cubicBezTo>
                  <a:pt x="3419" y="2304"/>
                  <a:pt x="3363" y="2260"/>
                  <a:pt x="3297" y="2261"/>
                </a:cubicBezTo>
                <a:lnTo>
                  <a:pt x="3255" y="2261"/>
                </a:lnTo>
                <a:close/>
                <a:moveTo>
                  <a:pt x="3627" y="2317"/>
                </a:moveTo>
                <a:cubicBezTo>
                  <a:pt x="3650" y="2304"/>
                  <a:pt x="3702" y="2295"/>
                  <a:pt x="3725" y="2295"/>
                </a:cubicBezTo>
                <a:cubicBezTo>
                  <a:pt x="3798" y="2293"/>
                  <a:pt x="3834" y="2337"/>
                  <a:pt x="3833" y="2404"/>
                </a:cubicBezTo>
                <a:lnTo>
                  <a:pt x="3833" y="2560"/>
                </a:lnTo>
                <a:lnTo>
                  <a:pt x="3761" y="2560"/>
                </a:lnTo>
                <a:lnTo>
                  <a:pt x="3761" y="2523"/>
                </a:lnTo>
                <a:lnTo>
                  <a:pt x="3760" y="2523"/>
                </a:lnTo>
                <a:cubicBezTo>
                  <a:pt x="3743" y="2552"/>
                  <a:pt x="3714" y="2567"/>
                  <a:pt x="3683" y="2566"/>
                </a:cubicBezTo>
                <a:cubicBezTo>
                  <a:pt x="3635" y="2568"/>
                  <a:pt x="3600" y="2535"/>
                  <a:pt x="3601" y="2489"/>
                </a:cubicBezTo>
                <a:cubicBezTo>
                  <a:pt x="3644" y="2432"/>
                  <a:pt x="3546" y="2420"/>
                  <a:pt x="3762" y="2393"/>
                </a:cubicBezTo>
                <a:cubicBezTo>
                  <a:pt x="3763" y="2362"/>
                  <a:pt x="3743" y="2347"/>
                  <a:pt x="3715" y="2347"/>
                </a:cubicBezTo>
                <a:cubicBezTo>
                  <a:pt x="3684" y="2347"/>
                  <a:pt x="3652" y="2358"/>
                  <a:pt x="3627" y="2375"/>
                </a:cubicBezTo>
                <a:lnTo>
                  <a:pt x="3627" y="2317"/>
                </a:lnTo>
                <a:close/>
                <a:moveTo>
                  <a:pt x="3713" y="2443"/>
                </a:moveTo>
                <a:cubicBezTo>
                  <a:pt x="3685" y="2446"/>
                  <a:pt x="3672" y="2462"/>
                  <a:pt x="3672" y="2480"/>
                </a:cubicBezTo>
                <a:cubicBezTo>
                  <a:pt x="3672" y="2501"/>
                  <a:pt x="3691" y="2513"/>
                  <a:pt x="3709" y="2512"/>
                </a:cubicBezTo>
                <a:cubicBezTo>
                  <a:pt x="3741" y="2513"/>
                  <a:pt x="3763" y="2483"/>
                  <a:pt x="3762" y="2455"/>
                </a:cubicBezTo>
                <a:lnTo>
                  <a:pt x="3762" y="2437"/>
                </a:lnTo>
                <a:lnTo>
                  <a:pt x="3713" y="2443"/>
                </a:lnTo>
                <a:close/>
                <a:moveTo>
                  <a:pt x="3966" y="2560"/>
                </a:moveTo>
                <a:lnTo>
                  <a:pt x="3966" y="2177"/>
                </a:lnTo>
                <a:lnTo>
                  <a:pt x="4042" y="2177"/>
                </a:lnTo>
                <a:lnTo>
                  <a:pt x="4042" y="2560"/>
                </a:lnTo>
                <a:lnTo>
                  <a:pt x="3966" y="2560"/>
                </a:lnTo>
                <a:close/>
                <a:moveTo>
                  <a:pt x="4173" y="2216"/>
                </a:moveTo>
                <a:cubicBezTo>
                  <a:pt x="4173" y="2191"/>
                  <a:pt x="4197" y="2176"/>
                  <a:pt x="4217" y="2177"/>
                </a:cubicBezTo>
                <a:cubicBezTo>
                  <a:pt x="4241" y="2176"/>
                  <a:pt x="4262" y="2194"/>
                  <a:pt x="4261" y="2216"/>
                </a:cubicBezTo>
                <a:cubicBezTo>
                  <a:pt x="4262" y="2242"/>
                  <a:pt x="4238" y="2258"/>
                  <a:pt x="4217" y="2256"/>
                </a:cubicBezTo>
                <a:cubicBezTo>
                  <a:pt x="4194" y="2258"/>
                  <a:pt x="4172" y="2238"/>
                  <a:pt x="4173" y="2216"/>
                </a:cubicBezTo>
                <a:close/>
                <a:moveTo>
                  <a:pt x="4179" y="2560"/>
                </a:moveTo>
                <a:lnTo>
                  <a:pt x="4179" y="2301"/>
                </a:lnTo>
                <a:lnTo>
                  <a:pt x="4254" y="2301"/>
                </a:lnTo>
                <a:lnTo>
                  <a:pt x="4254" y="2560"/>
                </a:lnTo>
                <a:lnTo>
                  <a:pt x="4179" y="2560"/>
                </a:lnTo>
                <a:close/>
                <a:moveTo>
                  <a:pt x="4398" y="2317"/>
                </a:moveTo>
                <a:cubicBezTo>
                  <a:pt x="4421" y="2304"/>
                  <a:pt x="4473" y="2295"/>
                  <a:pt x="4496" y="2295"/>
                </a:cubicBezTo>
                <a:cubicBezTo>
                  <a:pt x="4569" y="2293"/>
                  <a:pt x="4605" y="2337"/>
                  <a:pt x="4604" y="2404"/>
                </a:cubicBezTo>
                <a:lnTo>
                  <a:pt x="4604" y="2560"/>
                </a:lnTo>
                <a:lnTo>
                  <a:pt x="4532" y="2560"/>
                </a:lnTo>
                <a:lnTo>
                  <a:pt x="4532" y="2523"/>
                </a:lnTo>
                <a:lnTo>
                  <a:pt x="4531" y="2523"/>
                </a:lnTo>
                <a:cubicBezTo>
                  <a:pt x="4514" y="2552"/>
                  <a:pt x="4485" y="2567"/>
                  <a:pt x="4454" y="2566"/>
                </a:cubicBezTo>
                <a:cubicBezTo>
                  <a:pt x="4406" y="2568"/>
                  <a:pt x="4371" y="2535"/>
                  <a:pt x="4372" y="2489"/>
                </a:cubicBezTo>
                <a:cubicBezTo>
                  <a:pt x="4415" y="2432"/>
                  <a:pt x="4317" y="2420"/>
                  <a:pt x="4533" y="2393"/>
                </a:cubicBezTo>
                <a:cubicBezTo>
                  <a:pt x="4534" y="2362"/>
                  <a:pt x="4514" y="2347"/>
                  <a:pt x="4486" y="2347"/>
                </a:cubicBezTo>
                <a:cubicBezTo>
                  <a:pt x="4455" y="2347"/>
                  <a:pt x="4423" y="2358"/>
                  <a:pt x="4398" y="2375"/>
                </a:cubicBezTo>
                <a:lnTo>
                  <a:pt x="4398" y="2317"/>
                </a:lnTo>
                <a:close/>
                <a:moveTo>
                  <a:pt x="4484" y="2443"/>
                </a:moveTo>
                <a:cubicBezTo>
                  <a:pt x="4456" y="2446"/>
                  <a:pt x="4443" y="2462"/>
                  <a:pt x="4443" y="2480"/>
                </a:cubicBezTo>
                <a:cubicBezTo>
                  <a:pt x="4443" y="2501"/>
                  <a:pt x="4462" y="2513"/>
                  <a:pt x="4480" y="2512"/>
                </a:cubicBezTo>
                <a:cubicBezTo>
                  <a:pt x="4512" y="2513"/>
                  <a:pt x="4534" y="2483"/>
                  <a:pt x="4533" y="2455"/>
                </a:cubicBezTo>
                <a:lnTo>
                  <a:pt x="4533" y="2437"/>
                </a:lnTo>
                <a:lnTo>
                  <a:pt x="4484" y="2443"/>
                </a:lnTo>
                <a:close/>
                <a:moveTo>
                  <a:pt x="4984" y="2560"/>
                </a:moveTo>
                <a:lnTo>
                  <a:pt x="4909" y="2560"/>
                </a:lnTo>
                <a:lnTo>
                  <a:pt x="4909" y="2415"/>
                </a:lnTo>
                <a:cubicBezTo>
                  <a:pt x="4910" y="2373"/>
                  <a:pt x="4892" y="2352"/>
                  <a:pt x="4864" y="2352"/>
                </a:cubicBezTo>
                <a:cubicBezTo>
                  <a:pt x="4830" y="2352"/>
                  <a:pt x="4812" y="2385"/>
                  <a:pt x="4813" y="2412"/>
                </a:cubicBezTo>
                <a:lnTo>
                  <a:pt x="4813" y="2560"/>
                </a:lnTo>
                <a:lnTo>
                  <a:pt x="4738" y="2560"/>
                </a:lnTo>
                <a:lnTo>
                  <a:pt x="4738" y="2301"/>
                </a:lnTo>
                <a:lnTo>
                  <a:pt x="4813" y="2301"/>
                </a:lnTo>
                <a:lnTo>
                  <a:pt x="4813" y="2342"/>
                </a:lnTo>
                <a:lnTo>
                  <a:pt x="4814" y="2342"/>
                </a:lnTo>
                <a:cubicBezTo>
                  <a:pt x="4832" y="2310"/>
                  <a:pt x="4864" y="2295"/>
                  <a:pt x="4898" y="2295"/>
                </a:cubicBezTo>
                <a:cubicBezTo>
                  <a:pt x="4956" y="2293"/>
                  <a:pt x="4985" y="2336"/>
                  <a:pt x="4984" y="2402"/>
                </a:cubicBezTo>
                <a:lnTo>
                  <a:pt x="4984" y="2560"/>
                </a:lnTo>
                <a:close/>
                <a:moveTo>
                  <a:pt x="5633" y="2404"/>
                </a:moveTo>
                <a:cubicBezTo>
                  <a:pt x="5636" y="2514"/>
                  <a:pt x="5575" y="2568"/>
                  <a:pt x="5482" y="2566"/>
                </a:cubicBezTo>
                <a:cubicBezTo>
                  <a:pt x="5383" y="2570"/>
                  <a:pt x="5335" y="2505"/>
                  <a:pt x="5336" y="2408"/>
                </a:cubicBezTo>
                <a:lnTo>
                  <a:pt x="5336" y="2197"/>
                </a:lnTo>
                <a:lnTo>
                  <a:pt x="5414" y="2197"/>
                </a:lnTo>
                <a:lnTo>
                  <a:pt x="5414" y="2409"/>
                </a:lnTo>
                <a:cubicBezTo>
                  <a:pt x="5413" y="2470"/>
                  <a:pt x="5442" y="2500"/>
                  <a:pt x="5486" y="2499"/>
                </a:cubicBezTo>
                <a:cubicBezTo>
                  <a:pt x="5534" y="2501"/>
                  <a:pt x="5557" y="2466"/>
                  <a:pt x="5556" y="2412"/>
                </a:cubicBezTo>
                <a:lnTo>
                  <a:pt x="5556" y="2197"/>
                </a:lnTo>
                <a:lnTo>
                  <a:pt x="5633" y="2197"/>
                </a:lnTo>
                <a:lnTo>
                  <a:pt x="5633" y="2404"/>
                </a:lnTo>
                <a:close/>
                <a:moveTo>
                  <a:pt x="6021" y="2560"/>
                </a:moveTo>
                <a:lnTo>
                  <a:pt x="5946" y="2560"/>
                </a:lnTo>
                <a:lnTo>
                  <a:pt x="5946" y="2415"/>
                </a:lnTo>
                <a:cubicBezTo>
                  <a:pt x="5947" y="2373"/>
                  <a:pt x="5929" y="2352"/>
                  <a:pt x="5901" y="2352"/>
                </a:cubicBezTo>
                <a:cubicBezTo>
                  <a:pt x="5867" y="2352"/>
                  <a:pt x="5849" y="2385"/>
                  <a:pt x="5850" y="2412"/>
                </a:cubicBezTo>
                <a:lnTo>
                  <a:pt x="5850" y="2560"/>
                </a:lnTo>
                <a:lnTo>
                  <a:pt x="5775" y="2560"/>
                </a:lnTo>
                <a:lnTo>
                  <a:pt x="5775" y="2301"/>
                </a:lnTo>
                <a:lnTo>
                  <a:pt x="5850" y="2301"/>
                </a:lnTo>
                <a:lnTo>
                  <a:pt x="5850" y="2342"/>
                </a:lnTo>
                <a:lnTo>
                  <a:pt x="5851" y="2342"/>
                </a:lnTo>
                <a:cubicBezTo>
                  <a:pt x="5869" y="2310"/>
                  <a:pt x="5901" y="2295"/>
                  <a:pt x="5935" y="2295"/>
                </a:cubicBezTo>
                <a:cubicBezTo>
                  <a:pt x="5993" y="2293"/>
                  <a:pt x="6022" y="2336"/>
                  <a:pt x="6021" y="2402"/>
                </a:cubicBezTo>
                <a:lnTo>
                  <a:pt x="6021" y="2560"/>
                </a:lnTo>
                <a:close/>
                <a:moveTo>
                  <a:pt x="6150" y="2216"/>
                </a:moveTo>
                <a:cubicBezTo>
                  <a:pt x="6150" y="2191"/>
                  <a:pt x="6174" y="2176"/>
                  <a:pt x="6194" y="2177"/>
                </a:cubicBezTo>
                <a:cubicBezTo>
                  <a:pt x="6218" y="2176"/>
                  <a:pt x="6239" y="2194"/>
                  <a:pt x="6238" y="2216"/>
                </a:cubicBezTo>
                <a:cubicBezTo>
                  <a:pt x="6239" y="2242"/>
                  <a:pt x="6215" y="2258"/>
                  <a:pt x="6194" y="2256"/>
                </a:cubicBezTo>
                <a:cubicBezTo>
                  <a:pt x="6171" y="2258"/>
                  <a:pt x="6149" y="2238"/>
                  <a:pt x="6150" y="2216"/>
                </a:cubicBezTo>
                <a:close/>
                <a:moveTo>
                  <a:pt x="6156" y="2560"/>
                </a:moveTo>
                <a:lnTo>
                  <a:pt x="6156" y="2301"/>
                </a:lnTo>
                <a:lnTo>
                  <a:pt x="6231" y="2301"/>
                </a:lnTo>
                <a:lnTo>
                  <a:pt x="6231" y="2560"/>
                </a:lnTo>
                <a:lnTo>
                  <a:pt x="6156" y="2560"/>
                </a:lnTo>
                <a:close/>
                <a:moveTo>
                  <a:pt x="6611" y="2301"/>
                </a:moveTo>
                <a:lnTo>
                  <a:pt x="6514" y="2560"/>
                </a:lnTo>
                <a:lnTo>
                  <a:pt x="6428" y="2560"/>
                </a:lnTo>
                <a:lnTo>
                  <a:pt x="6335" y="2301"/>
                </a:lnTo>
                <a:lnTo>
                  <a:pt x="6417" y="2301"/>
                </a:lnTo>
                <a:cubicBezTo>
                  <a:pt x="6533" y="2697"/>
                  <a:pt x="6441" y="2391"/>
                  <a:pt x="6473" y="2509"/>
                </a:cubicBezTo>
                <a:lnTo>
                  <a:pt x="6474" y="2509"/>
                </a:lnTo>
                <a:cubicBezTo>
                  <a:pt x="6506" y="2392"/>
                  <a:pt x="6417" y="2692"/>
                  <a:pt x="6532" y="2301"/>
                </a:cubicBezTo>
                <a:lnTo>
                  <a:pt x="6611" y="2301"/>
                </a:lnTo>
                <a:close/>
                <a:moveTo>
                  <a:pt x="6940" y="2453"/>
                </a:moveTo>
                <a:lnTo>
                  <a:pt x="6769" y="2453"/>
                </a:lnTo>
                <a:cubicBezTo>
                  <a:pt x="6771" y="2493"/>
                  <a:pt x="6800" y="2513"/>
                  <a:pt x="6842" y="2512"/>
                </a:cubicBezTo>
                <a:cubicBezTo>
                  <a:pt x="6871" y="2513"/>
                  <a:pt x="6898" y="2504"/>
                  <a:pt x="6918" y="2491"/>
                </a:cubicBezTo>
                <a:lnTo>
                  <a:pt x="6918" y="2546"/>
                </a:lnTo>
                <a:cubicBezTo>
                  <a:pt x="6895" y="2560"/>
                  <a:pt x="6860" y="2566"/>
                  <a:pt x="6825" y="2566"/>
                </a:cubicBezTo>
                <a:cubicBezTo>
                  <a:pt x="6742" y="2568"/>
                  <a:pt x="6693" y="2513"/>
                  <a:pt x="6694" y="2434"/>
                </a:cubicBezTo>
                <a:cubicBezTo>
                  <a:pt x="6691" y="2353"/>
                  <a:pt x="6754" y="2293"/>
                  <a:pt x="6823" y="2295"/>
                </a:cubicBezTo>
                <a:cubicBezTo>
                  <a:pt x="6896" y="2293"/>
                  <a:pt x="6942" y="2347"/>
                  <a:pt x="6940" y="2421"/>
                </a:cubicBezTo>
                <a:lnTo>
                  <a:pt x="6940" y="2453"/>
                </a:lnTo>
                <a:close/>
                <a:moveTo>
                  <a:pt x="6869" y="2405"/>
                </a:moveTo>
                <a:cubicBezTo>
                  <a:pt x="6870" y="2366"/>
                  <a:pt x="6851" y="2347"/>
                  <a:pt x="6822" y="2347"/>
                </a:cubicBezTo>
                <a:cubicBezTo>
                  <a:pt x="6792" y="2348"/>
                  <a:pt x="6772" y="2378"/>
                  <a:pt x="6769" y="2405"/>
                </a:cubicBezTo>
                <a:lnTo>
                  <a:pt x="6869" y="2405"/>
                </a:lnTo>
                <a:close/>
                <a:moveTo>
                  <a:pt x="7223" y="2369"/>
                </a:moveTo>
                <a:cubicBezTo>
                  <a:pt x="7214" y="2364"/>
                  <a:pt x="7201" y="2361"/>
                  <a:pt x="7190" y="2361"/>
                </a:cubicBezTo>
                <a:cubicBezTo>
                  <a:pt x="7147" y="2363"/>
                  <a:pt x="7133" y="2400"/>
                  <a:pt x="7133" y="2435"/>
                </a:cubicBezTo>
                <a:lnTo>
                  <a:pt x="7133" y="2560"/>
                </a:lnTo>
                <a:lnTo>
                  <a:pt x="7058" y="2560"/>
                </a:lnTo>
                <a:lnTo>
                  <a:pt x="7058" y="2301"/>
                </a:lnTo>
                <a:lnTo>
                  <a:pt x="7133" y="2301"/>
                </a:lnTo>
                <a:lnTo>
                  <a:pt x="7133" y="2349"/>
                </a:lnTo>
                <a:lnTo>
                  <a:pt x="7134" y="2349"/>
                </a:lnTo>
                <a:cubicBezTo>
                  <a:pt x="7146" y="2313"/>
                  <a:pt x="7172" y="2296"/>
                  <a:pt x="7203" y="2296"/>
                </a:cubicBezTo>
                <a:cubicBezTo>
                  <a:pt x="7212" y="2296"/>
                  <a:pt x="7220" y="2298"/>
                  <a:pt x="7223" y="2299"/>
                </a:cubicBezTo>
                <a:lnTo>
                  <a:pt x="7223" y="2369"/>
                </a:lnTo>
                <a:close/>
                <a:moveTo>
                  <a:pt x="7327" y="2490"/>
                </a:moveTo>
                <a:cubicBezTo>
                  <a:pt x="7353" y="2507"/>
                  <a:pt x="7381" y="2514"/>
                  <a:pt x="7403" y="2514"/>
                </a:cubicBezTo>
                <a:cubicBezTo>
                  <a:pt x="7435" y="2515"/>
                  <a:pt x="7451" y="2504"/>
                  <a:pt x="7450" y="2489"/>
                </a:cubicBezTo>
                <a:cubicBezTo>
                  <a:pt x="7452" y="2477"/>
                  <a:pt x="7433" y="2465"/>
                  <a:pt x="7410" y="2459"/>
                </a:cubicBezTo>
                <a:cubicBezTo>
                  <a:pt x="7354" y="2441"/>
                  <a:pt x="7329" y="2424"/>
                  <a:pt x="7327" y="2377"/>
                </a:cubicBezTo>
                <a:cubicBezTo>
                  <a:pt x="7325" y="2325"/>
                  <a:pt x="7378" y="2294"/>
                  <a:pt x="7440" y="2295"/>
                </a:cubicBezTo>
                <a:cubicBezTo>
                  <a:pt x="7464" y="2295"/>
                  <a:pt x="7489" y="2299"/>
                  <a:pt x="7509" y="2306"/>
                </a:cubicBezTo>
                <a:lnTo>
                  <a:pt x="7509" y="2365"/>
                </a:lnTo>
                <a:cubicBezTo>
                  <a:pt x="7489" y="2353"/>
                  <a:pt x="7464" y="2347"/>
                  <a:pt x="7442" y="2347"/>
                </a:cubicBezTo>
                <a:cubicBezTo>
                  <a:pt x="7425" y="2347"/>
                  <a:pt x="7405" y="2351"/>
                  <a:pt x="7401" y="2371"/>
                </a:cubicBezTo>
                <a:cubicBezTo>
                  <a:pt x="7399" y="2383"/>
                  <a:pt x="7417" y="2394"/>
                  <a:pt x="7436" y="2400"/>
                </a:cubicBezTo>
                <a:cubicBezTo>
                  <a:pt x="7477" y="2409"/>
                  <a:pt x="7527" y="2437"/>
                  <a:pt x="7524" y="2482"/>
                </a:cubicBezTo>
                <a:cubicBezTo>
                  <a:pt x="7526" y="2535"/>
                  <a:pt x="7474" y="2567"/>
                  <a:pt x="7406" y="2566"/>
                </a:cubicBezTo>
                <a:cubicBezTo>
                  <a:pt x="7378" y="2567"/>
                  <a:pt x="7349" y="2561"/>
                  <a:pt x="7327" y="2553"/>
                </a:cubicBezTo>
                <a:lnTo>
                  <a:pt x="7327" y="2490"/>
                </a:lnTo>
                <a:close/>
                <a:moveTo>
                  <a:pt x="7634" y="2216"/>
                </a:moveTo>
                <a:cubicBezTo>
                  <a:pt x="7634" y="2191"/>
                  <a:pt x="7658" y="2176"/>
                  <a:pt x="7678" y="2177"/>
                </a:cubicBezTo>
                <a:cubicBezTo>
                  <a:pt x="7702" y="2176"/>
                  <a:pt x="7723" y="2194"/>
                  <a:pt x="7722" y="2216"/>
                </a:cubicBezTo>
                <a:cubicBezTo>
                  <a:pt x="7723" y="2242"/>
                  <a:pt x="7699" y="2258"/>
                  <a:pt x="7678" y="2256"/>
                </a:cubicBezTo>
                <a:cubicBezTo>
                  <a:pt x="7655" y="2258"/>
                  <a:pt x="7633" y="2238"/>
                  <a:pt x="7634" y="2216"/>
                </a:cubicBezTo>
                <a:close/>
                <a:moveTo>
                  <a:pt x="7640" y="2560"/>
                </a:moveTo>
                <a:lnTo>
                  <a:pt x="7640" y="2301"/>
                </a:lnTo>
                <a:lnTo>
                  <a:pt x="7715" y="2301"/>
                </a:lnTo>
                <a:lnTo>
                  <a:pt x="7715" y="2560"/>
                </a:lnTo>
                <a:lnTo>
                  <a:pt x="7640" y="2560"/>
                </a:lnTo>
                <a:close/>
                <a:moveTo>
                  <a:pt x="8005" y="2557"/>
                </a:moveTo>
                <a:cubicBezTo>
                  <a:pt x="7995" y="2563"/>
                  <a:pt x="7974" y="2566"/>
                  <a:pt x="7954" y="2566"/>
                </a:cubicBezTo>
                <a:cubicBezTo>
                  <a:pt x="7898" y="2568"/>
                  <a:pt x="7870" y="2533"/>
                  <a:pt x="7871" y="2480"/>
                </a:cubicBezTo>
                <a:lnTo>
                  <a:pt x="7871" y="2358"/>
                </a:lnTo>
                <a:lnTo>
                  <a:pt x="7828" y="2358"/>
                </a:lnTo>
                <a:lnTo>
                  <a:pt x="7828" y="2301"/>
                </a:lnTo>
                <a:lnTo>
                  <a:pt x="7871" y="2301"/>
                </a:lnTo>
                <a:lnTo>
                  <a:pt x="7871" y="2244"/>
                </a:lnTo>
                <a:lnTo>
                  <a:pt x="7946" y="2222"/>
                </a:lnTo>
                <a:lnTo>
                  <a:pt x="7946" y="2301"/>
                </a:lnTo>
                <a:lnTo>
                  <a:pt x="8005" y="2301"/>
                </a:lnTo>
                <a:lnTo>
                  <a:pt x="8005" y="2358"/>
                </a:lnTo>
                <a:lnTo>
                  <a:pt x="7946" y="2358"/>
                </a:lnTo>
                <a:lnTo>
                  <a:pt x="7946" y="2468"/>
                </a:lnTo>
                <a:cubicBezTo>
                  <a:pt x="7945" y="2496"/>
                  <a:pt x="7960" y="2510"/>
                  <a:pt x="7979" y="2509"/>
                </a:cubicBezTo>
                <a:cubicBezTo>
                  <a:pt x="7987" y="2510"/>
                  <a:pt x="7998" y="2506"/>
                  <a:pt x="8005" y="2501"/>
                </a:cubicBezTo>
                <a:lnTo>
                  <a:pt x="8005" y="2557"/>
                </a:lnTo>
                <a:close/>
                <a:moveTo>
                  <a:pt x="8365" y="2301"/>
                </a:moveTo>
                <a:lnTo>
                  <a:pt x="8257" y="2583"/>
                </a:lnTo>
                <a:cubicBezTo>
                  <a:pt x="8233" y="2650"/>
                  <a:pt x="8191" y="2682"/>
                  <a:pt x="8145" y="2681"/>
                </a:cubicBezTo>
                <a:cubicBezTo>
                  <a:pt x="8125" y="2681"/>
                  <a:pt x="8109" y="2679"/>
                  <a:pt x="8099" y="2675"/>
                </a:cubicBezTo>
                <a:lnTo>
                  <a:pt x="8099" y="2615"/>
                </a:lnTo>
                <a:cubicBezTo>
                  <a:pt x="8109" y="2621"/>
                  <a:pt x="8123" y="2624"/>
                  <a:pt x="8133" y="2624"/>
                </a:cubicBezTo>
                <a:cubicBezTo>
                  <a:pt x="8163" y="2604"/>
                  <a:pt x="8152" y="2654"/>
                  <a:pt x="8191" y="2560"/>
                </a:cubicBezTo>
                <a:lnTo>
                  <a:pt x="8086" y="2301"/>
                </a:lnTo>
                <a:lnTo>
                  <a:pt x="8170" y="2301"/>
                </a:lnTo>
                <a:lnTo>
                  <a:pt x="8221" y="2464"/>
                </a:lnTo>
                <a:cubicBezTo>
                  <a:pt x="8224" y="2473"/>
                  <a:pt x="8227" y="2487"/>
                  <a:pt x="8228" y="2497"/>
                </a:cubicBezTo>
                <a:lnTo>
                  <a:pt x="8229" y="2497"/>
                </a:lnTo>
                <a:cubicBezTo>
                  <a:pt x="8263" y="2388"/>
                  <a:pt x="8168" y="2682"/>
                  <a:pt x="8290" y="2301"/>
                </a:cubicBezTo>
                <a:lnTo>
                  <a:pt x="8365" y="2301"/>
                </a:lnTo>
                <a:close/>
                <a:moveTo>
                  <a:pt x="8665" y="2383"/>
                </a:moveTo>
                <a:cubicBezTo>
                  <a:pt x="8662" y="2271"/>
                  <a:pt x="8744" y="2188"/>
                  <a:pt x="8847" y="2191"/>
                </a:cubicBezTo>
                <a:cubicBezTo>
                  <a:pt x="8950" y="2187"/>
                  <a:pt x="9023" y="2275"/>
                  <a:pt x="9020" y="2376"/>
                </a:cubicBezTo>
                <a:cubicBezTo>
                  <a:pt x="9024" y="2488"/>
                  <a:pt x="8942" y="2570"/>
                  <a:pt x="8841" y="2566"/>
                </a:cubicBezTo>
                <a:cubicBezTo>
                  <a:pt x="8738" y="2570"/>
                  <a:pt x="8662" y="2484"/>
                  <a:pt x="8665" y="2383"/>
                </a:cubicBezTo>
                <a:close/>
                <a:moveTo>
                  <a:pt x="8747" y="2379"/>
                </a:moveTo>
                <a:cubicBezTo>
                  <a:pt x="8746" y="2449"/>
                  <a:pt x="8787" y="2502"/>
                  <a:pt x="8843" y="2499"/>
                </a:cubicBezTo>
                <a:cubicBezTo>
                  <a:pt x="8904" y="2501"/>
                  <a:pt x="8940" y="2449"/>
                  <a:pt x="8939" y="2381"/>
                </a:cubicBezTo>
                <a:cubicBezTo>
                  <a:pt x="8941" y="2305"/>
                  <a:pt x="8902" y="2257"/>
                  <a:pt x="8845" y="2258"/>
                </a:cubicBezTo>
                <a:cubicBezTo>
                  <a:pt x="8785" y="2256"/>
                  <a:pt x="8746" y="2312"/>
                  <a:pt x="8747" y="2379"/>
                </a:cubicBezTo>
                <a:close/>
                <a:moveTo>
                  <a:pt x="9308" y="2234"/>
                </a:moveTo>
                <a:cubicBezTo>
                  <a:pt x="9298" y="2230"/>
                  <a:pt x="9286" y="2228"/>
                  <a:pt x="9279" y="2228"/>
                </a:cubicBezTo>
                <a:cubicBezTo>
                  <a:pt x="9252" y="2227"/>
                  <a:pt x="9240" y="2246"/>
                  <a:pt x="9240" y="2272"/>
                </a:cubicBezTo>
                <a:lnTo>
                  <a:pt x="9240" y="2301"/>
                </a:lnTo>
                <a:lnTo>
                  <a:pt x="9299" y="2301"/>
                </a:lnTo>
                <a:lnTo>
                  <a:pt x="9299" y="2358"/>
                </a:lnTo>
                <a:lnTo>
                  <a:pt x="9240" y="2358"/>
                </a:lnTo>
                <a:lnTo>
                  <a:pt x="9240" y="2560"/>
                </a:lnTo>
                <a:lnTo>
                  <a:pt x="9164" y="2560"/>
                </a:lnTo>
                <a:lnTo>
                  <a:pt x="9164" y="2358"/>
                </a:lnTo>
                <a:lnTo>
                  <a:pt x="9121" y="2358"/>
                </a:lnTo>
                <a:lnTo>
                  <a:pt x="9121" y="2301"/>
                </a:lnTo>
                <a:lnTo>
                  <a:pt x="9165" y="2301"/>
                </a:lnTo>
                <a:lnTo>
                  <a:pt x="9165" y="2268"/>
                </a:lnTo>
                <a:cubicBezTo>
                  <a:pt x="9162" y="2210"/>
                  <a:pt x="9210" y="2170"/>
                  <a:pt x="9269" y="2171"/>
                </a:cubicBezTo>
                <a:cubicBezTo>
                  <a:pt x="9285" y="2171"/>
                  <a:pt x="9300" y="2173"/>
                  <a:pt x="9308" y="2176"/>
                </a:cubicBezTo>
                <a:lnTo>
                  <a:pt x="9308" y="2234"/>
                </a:lnTo>
                <a:close/>
                <a:moveTo>
                  <a:pt x="9879" y="2261"/>
                </a:moveTo>
                <a:lnTo>
                  <a:pt x="9776" y="2261"/>
                </a:lnTo>
                <a:lnTo>
                  <a:pt x="9776" y="2560"/>
                </a:lnTo>
                <a:lnTo>
                  <a:pt x="9698" y="2560"/>
                </a:lnTo>
                <a:lnTo>
                  <a:pt x="9698" y="2261"/>
                </a:lnTo>
                <a:lnTo>
                  <a:pt x="9595" y="2261"/>
                </a:lnTo>
                <a:lnTo>
                  <a:pt x="9595" y="2197"/>
                </a:lnTo>
                <a:lnTo>
                  <a:pt x="9879" y="2197"/>
                </a:lnTo>
                <a:lnTo>
                  <a:pt x="9879" y="2261"/>
                </a:lnTo>
                <a:close/>
                <a:moveTo>
                  <a:pt x="10174" y="2453"/>
                </a:moveTo>
                <a:lnTo>
                  <a:pt x="10003" y="2453"/>
                </a:lnTo>
                <a:cubicBezTo>
                  <a:pt x="10005" y="2493"/>
                  <a:pt x="10034" y="2513"/>
                  <a:pt x="10076" y="2512"/>
                </a:cubicBezTo>
                <a:cubicBezTo>
                  <a:pt x="10105" y="2513"/>
                  <a:pt x="10132" y="2504"/>
                  <a:pt x="10152" y="2491"/>
                </a:cubicBezTo>
                <a:lnTo>
                  <a:pt x="10152" y="2546"/>
                </a:lnTo>
                <a:cubicBezTo>
                  <a:pt x="10129" y="2560"/>
                  <a:pt x="10094" y="2566"/>
                  <a:pt x="10059" y="2566"/>
                </a:cubicBezTo>
                <a:cubicBezTo>
                  <a:pt x="9976" y="2568"/>
                  <a:pt x="9927" y="2513"/>
                  <a:pt x="9928" y="2434"/>
                </a:cubicBezTo>
                <a:cubicBezTo>
                  <a:pt x="9925" y="2353"/>
                  <a:pt x="9988" y="2293"/>
                  <a:pt x="10057" y="2295"/>
                </a:cubicBezTo>
                <a:cubicBezTo>
                  <a:pt x="10130" y="2293"/>
                  <a:pt x="10176" y="2347"/>
                  <a:pt x="10174" y="2421"/>
                </a:cubicBezTo>
                <a:lnTo>
                  <a:pt x="10174" y="2453"/>
                </a:lnTo>
                <a:close/>
                <a:moveTo>
                  <a:pt x="10103" y="2405"/>
                </a:moveTo>
                <a:cubicBezTo>
                  <a:pt x="10104" y="2366"/>
                  <a:pt x="10085" y="2347"/>
                  <a:pt x="10056" y="2347"/>
                </a:cubicBezTo>
                <a:cubicBezTo>
                  <a:pt x="10026" y="2348"/>
                  <a:pt x="10006" y="2378"/>
                  <a:pt x="10003" y="2405"/>
                </a:cubicBezTo>
                <a:lnTo>
                  <a:pt x="10103" y="2405"/>
                </a:lnTo>
                <a:close/>
                <a:moveTo>
                  <a:pt x="10485" y="2551"/>
                </a:moveTo>
                <a:cubicBezTo>
                  <a:pt x="10468" y="2561"/>
                  <a:pt x="10439" y="2566"/>
                  <a:pt x="10409" y="2566"/>
                </a:cubicBezTo>
                <a:cubicBezTo>
                  <a:pt x="10331" y="2569"/>
                  <a:pt x="10275" y="2509"/>
                  <a:pt x="10277" y="2437"/>
                </a:cubicBezTo>
                <a:cubicBezTo>
                  <a:pt x="10275" y="2350"/>
                  <a:pt x="10339" y="2293"/>
                  <a:pt x="10420" y="2295"/>
                </a:cubicBezTo>
                <a:cubicBezTo>
                  <a:pt x="10450" y="2295"/>
                  <a:pt x="10473" y="2300"/>
                  <a:pt x="10485" y="2307"/>
                </a:cubicBezTo>
                <a:lnTo>
                  <a:pt x="10485" y="2371"/>
                </a:lnTo>
                <a:cubicBezTo>
                  <a:pt x="10469" y="2358"/>
                  <a:pt x="10447" y="2352"/>
                  <a:pt x="10429" y="2352"/>
                </a:cubicBezTo>
                <a:cubicBezTo>
                  <a:pt x="10381" y="2351"/>
                  <a:pt x="10351" y="2387"/>
                  <a:pt x="10352" y="2432"/>
                </a:cubicBezTo>
                <a:cubicBezTo>
                  <a:pt x="10351" y="2478"/>
                  <a:pt x="10382" y="2510"/>
                  <a:pt x="10426" y="2509"/>
                </a:cubicBezTo>
                <a:cubicBezTo>
                  <a:pt x="10446" y="2510"/>
                  <a:pt x="10468" y="2502"/>
                  <a:pt x="10485" y="2490"/>
                </a:cubicBezTo>
                <a:lnTo>
                  <a:pt x="10485" y="2551"/>
                </a:lnTo>
                <a:close/>
                <a:moveTo>
                  <a:pt x="10855" y="2560"/>
                </a:moveTo>
                <a:lnTo>
                  <a:pt x="10780" y="2560"/>
                </a:lnTo>
                <a:lnTo>
                  <a:pt x="10780" y="2412"/>
                </a:lnTo>
                <a:cubicBezTo>
                  <a:pt x="10781" y="2372"/>
                  <a:pt x="10763" y="2352"/>
                  <a:pt x="10737" y="2352"/>
                </a:cubicBezTo>
                <a:cubicBezTo>
                  <a:pt x="10702" y="2352"/>
                  <a:pt x="10685" y="2385"/>
                  <a:pt x="10686" y="2412"/>
                </a:cubicBezTo>
                <a:lnTo>
                  <a:pt x="10686" y="2560"/>
                </a:lnTo>
                <a:lnTo>
                  <a:pt x="10610" y="2560"/>
                </a:lnTo>
                <a:lnTo>
                  <a:pt x="10610" y="2177"/>
                </a:lnTo>
                <a:lnTo>
                  <a:pt x="10686" y="2177"/>
                </a:lnTo>
                <a:lnTo>
                  <a:pt x="10686" y="2339"/>
                </a:lnTo>
                <a:lnTo>
                  <a:pt x="10687" y="2339"/>
                </a:lnTo>
                <a:cubicBezTo>
                  <a:pt x="10706" y="2309"/>
                  <a:pt x="10736" y="2295"/>
                  <a:pt x="10767" y="2295"/>
                </a:cubicBezTo>
                <a:cubicBezTo>
                  <a:pt x="10827" y="2293"/>
                  <a:pt x="10856" y="2336"/>
                  <a:pt x="10855" y="2401"/>
                </a:cubicBezTo>
                <a:lnTo>
                  <a:pt x="10855" y="2560"/>
                </a:lnTo>
                <a:close/>
                <a:moveTo>
                  <a:pt x="11236" y="2560"/>
                </a:moveTo>
                <a:lnTo>
                  <a:pt x="11161" y="2560"/>
                </a:lnTo>
                <a:lnTo>
                  <a:pt x="11161" y="2415"/>
                </a:lnTo>
                <a:cubicBezTo>
                  <a:pt x="11162" y="2373"/>
                  <a:pt x="11144" y="2352"/>
                  <a:pt x="11116" y="2352"/>
                </a:cubicBezTo>
                <a:cubicBezTo>
                  <a:pt x="11082" y="2352"/>
                  <a:pt x="11064" y="2385"/>
                  <a:pt x="11065" y="2412"/>
                </a:cubicBezTo>
                <a:lnTo>
                  <a:pt x="11065" y="2560"/>
                </a:lnTo>
                <a:lnTo>
                  <a:pt x="10990" y="2560"/>
                </a:lnTo>
                <a:lnTo>
                  <a:pt x="10990" y="2301"/>
                </a:lnTo>
                <a:lnTo>
                  <a:pt x="11065" y="2301"/>
                </a:lnTo>
                <a:lnTo>
                  <a:pt x="11065" y="2342"/>
                </a:lnTo>
                <a:lnTo>
                  <a:pt x="11066" y="2342"/>
                </a:lnTo>
                <a:cubicBezTo>
                  <a:pt x="11084" y="2310"/>
                  <a:pt x="11116" y="2295"/>
                  <a:pt x="11150" y="2295"/>
                </a:cubicBezTo>
                <a:cubicBezTo>
                  <a:pt x="11208" y="2293"/>
                  <a:pt x="11237" y="2336"/>
                  <a:pt x="11236" y="2402"/>
                </a:cubicBezTo>
                <a:lnTo>
                  <a:pt x="11236" y="2560"/>
                </a:lnTo>
                <a:close/>
                <a:moveTo>
                  <a:pt x="11356" y="2432"/>
                </a:moveTo>
                <a:cubicBezTo>
                  <a:pt x="11354" y="2347"/>
                  <a:pt x="11416" y="2294"/>
                  <a:pt x="11497" y="2295"/>
                </a:cubicBezTo>
                <a:cubicBezTo>
                  <a:pt x="11580" y="2293"/>
                  <a:pt x="11635" y="2351"/>
                  <a:pt x="11633" y="2427"/>
                </a:cubicBezTo>
                <a:cubicBezTo>
                  <a:pt x="11636" y="2512"/>
                  <a:pt x="11575" y="2568"/>
                  <a:pt x="11494" y="2566"/>
                </a:cubicBezTo>
                <a:cubicBezTo>
                  <a:pt x="11410" y="2569"/>
                  <a:pt x="11354" y="2510"/>
                  <a:pt x="11356" y="2432"/>
                </a:cubicBezTo>
                <a:close/>
                <a:moveTo>
                  <a:pt x="11433" y="2431"/>
                </a:moveTo>
                <a:cubicBezTo>
                  <a:pt x="11432" y="2484"/>
                  <a:pt x="11457" y="2510"/>
                  <a:pt x="11496" y="2509"/>
                </a:cubicBezTo>
                <a:cubicBezTo>
                  <a:pt x="11537" y="2511"/>
                  <a:pt x="11557" y="2478"/>
                  <a:pt x="11556" y="2429"/>
                </a:cubicBezTo>
                <a:cubicBezTo>
                  <a:pt x="11558" y="2377"/>
                  <a:pt x="11533" y="2351"/>
                  <a:pt x="11496" y="2352"/>
                </a:cubicBezTo>
                <a:cubicBezTo>
                  <a:pt x="11449" y="2353"/>
                  <a:pt x="11433" y="2391"/>
                  <a:pt x="11433" y="2431"/>
                </a:cubicBezTo>
                <a:close/>
                <a:moveTo>
                  <a:pt x="11755" y="2560"/>
                </a:moveTo>
                <a:lnTo>
                  <a:pt x="11755" y="2177"/>
                </a:lnTo>
                <a:lnTo>
                  <a:pt x="11831" y="2177"/>
                </a:lnTo>
                <a:lnTo>
                  <a:pt x="11831" y="2560"/>
                </a:lnTo>
                <a:lnTo>
                  <a:pt x="11755" y="2560"/>
                </a:lnTo>
                <a:close/>
                <a:moveTo>
                  <a:pt x="11953" y="2432"/>
                </a:moveTo>
                <a:cubicBezTo>
                  <a:pt x="11951" y="2347"/>
                  <a:pt x="12013" y="2294"/>
                  <a:pt x="12094" y="2295"/>
                </a:cubicBezTo>
                <a:cubicBezTo>
                  <a:pt x="12177" y="2293"/>
                  <a:pt x="12232" y="2351"/>
                  <a:pt x="12230" y="2427"/>
                </a:cubicBezTo>
                <a:cubicBezTo>
                  <a:pt x="12233" y="2512"/>
                  <a:pt x="12172" y="2568"/>
                  <a:pt x="12091" y="2566"/>
                </a:cubicBezTo>
                <a:cubicBezTo>
                  <a:pt x="12007" y="2569"/>
                  <a:pt x="11951" y="2510"/>
                  <a:pt x="11953" y="2432"/>
                </a:cubicBezTo>
                <a:close/>
                <a:moveTo>
                  <a:pt x="12030" y="2431"/>
                </a:moveTo>
                <a:cubicBezTo>
                  <a:pt x="12029" y="2484"/>
                  <a:pt x="12054" y="2510"/>
                  <a:pt x="12093" y="2509"/>
                </a:cubicBezTo>
                <a:cubicBezTo>
                  <a:pt x="12134" y="2511"/>
                  <a:pt x="12154" y="2478"/>
                  <a:pt x="12153" y="2429"/>
                </a:cubicBezTo>
                <a:cubicBezTo>
                  <a:pt x="12155" y="2377"/>
                  <a:pt x="12130" y="2351"/>
                  <a:pt x="12093" y="2352"/>
                </a:cubicBezTo>
                <a:cubicBezTo>
                  <a:pt x="12046" y="2353"/>
                  <a:pt x="12030" y="2391"/>
                  <a:pt x="12030" y="2431"/>
                </a:cubicBezTo>
                <a:close/>
                <a:moveTo>
                  <a:pt x="12604" y="2532"/>
                </a:moveTo>
                <a:cubicBezTo>
                  <a:pt x="12606" y="2628"/>
                  <a:pt x="12543" y="2684"/>
                  <a:pt x="12445" y="2682"/>
                </a:cubicBezTo>
                <a:cubicBezTo>
                  <a:pt x="12410" y="2683"/>
                  <a:pt x="12380" y="2676"/>
                  <a:pt x="12361" y="2667"/>
                </a:cubicBezTo>
                <a:lnTo>
                  <a:pt x="12361" y="2602"/>
                </a:lnTo>
                <a:cubicBezTo>
                  <a:pt x="12388" y="2618"/>
                  <a:pt x="12418" y="2625"/>
                  <a:pt x="12443" y="2625"/>
                </a:cubicBezTo>
                <a:cubicBezTo>
                  <a:pt x="12496" y="2627"/>
                  <a:pt x="12530" y="2594"/>
                  <a:pt x="12529" y="2544"/>
                </a:cubicBezTo>
                <a:lnTo>
                  <a:pt x="12529" y="2523"/>
                </a:lnTo>
                <a:lnTo>
                  <a:pt x="12528" y="2523"/>
                </a:lnTo>
                <a:cubicBezTo>
                  <a:pt x="12511" y="2552"/>
                  <a:pt x="12479" y="2567"/>
                  <a:pt x="12446" y="2566"/>
                </a:cubicBezTo>
                <a:cubicBezTo>
                  <a:pt x="12381" y="2569"/>
                  <a:pt x="12337" y="2512"/>
                  <a:pt x="12338" y="2438"/>
                </a:cubicBezTo>
                <a:cubicBezTo>
                  <a:pt x="12336" y="2352"/>
                  <a:pt x="12390" y="2293"/>
                  <a:pt x="12456" y="2295"/>
                </a:cubicBezTo>
                <a:cubicBezTo>
                  <a:pt x="12488" y="2294"/>
                  <a:pt x="12514" y="2309"/>
                  <a:pt x="12528" y="2331"/>
                </a:cubicBezTo>
                <a:lnTo>
                  <a:pt x="12529" y="2331"/>
                </a:lnTo>
                <a:lnTo>
                  <a:pt x="12529" y="2301"/>
                </a:lnTo>
                <a:lnTo>
                  <a:pt x="12604" y="2301"/>
                </a:lnTo>
                <a:lnTo>
                  <a:pt x="12604" y="2532"/>
                </a:lnTo>
                <a:close/>
                <a:moveTo>
                  <a:pt x="12530" y="2414"/>
                </a:moveTo>
                <a:cubicBezTo>
                  <a:pt x="12532" y="2382"/>
                  <a:pt x="12506" y="2351"/>
                  <a:pt x="12475" y="2352"/>
                </a:cubicBezTo>
                <a:cubicBezTo>
                  <a:pt x="12426" y="2356"/>
                  <a:pt x="12415" y="2397"/>
                  <a:pt x="12415" y="2435"/>
                </a:cubicBezTo>
                <a:cubicBezTo>
                  <a:pt x="12414" y="2472"/>
                  <a:pt x="12431" y="2508"/>
                  <a:pt x="12472" y="2509"/>
                </a:cubicBezTo>
                <a:cubicBezTo>
                  <a:pt x="12513" y="2508"/>
                  <a:pt x="12531" y="2470"/>
                  <a:pt x="12530" y="2437"/>
                </a:cubicBezTo>
                <a:lnTo>
                  <a:pt x="12530" y="2414"/>
                </a:lnTo>
                <a:close/>
                <a:moveTo>
                  <a:pt x="12986" y="2301"/>
                </a:moveTo>
                <a:lnTo>
                  <a:pt x="12878" y="2583"/>
                </a:lnTo>
                <a:cubicBezTo>
                  <a:pt x="12854" y="2650"/>
                  <a:pt x="12812" y="2682"/>
                  <a:pt x="12766" y="2681"/>
                </a:cubicBezTo>
                <a:cubicBezTo>
                  <a:pt x="12746" y="2681"/>
                  <a:pt x="12730" y="2679"/>
                  <a:pt x="12720" y="2675"/>
                </a:cubicBezTo>
                <a:lnTo>
                  <a:pt x="12720" y="2615"/>
                </a:lnTo>
                <a:cubicBezTo>
                  <a:pt x="12730" y="2621"/>
                  <a:pt x="12744" y="2624"/>
                  <a:pt x="12754" y="2624"/>
                </a:cubicBezTo>
                <a:cubicBezTo>
                  <a:pt x="12784" y="2604"/>
                  <a:pt x="12773" y="2654"/>
                  <a:pt x="12812" y="2560"/>
                </a:cubicBezTo>
                <a:lnTo>
                  <a:pt x="12707" y="2301"/>
                </a:lnTo>
                <a:lnTo>
                  <a:pt x="12791" y="2301"/>
                </a:lnTo>
                <a:lnTo>
                  <a:pt x="12842" y="2464"/>
                </a:lnTo>
                <a:cubicBezTo>
                  <a:pt x="12845" y="2473"/>
                  <a:pt x="12848" y="2487"/>
                  <a:pt x="12849" y="2497"/>
                </a:cubicBezTo>
                <a:lnTo>
                  <a:pt x="12850" y="2497"/>
                </a:lnTo>
                <a:cubicBezTo>
                  <a:pt x="12884" y="2388"/>
                  <a:pt x="12789" y="2682"/>
                  <a:pt x="12911" y="2301"/>
                </a:cubicBezTo>
                <a:lnTo>
                  <a:pt x="12986" y="2301"/>
                </a:lnTo>
                <a:close/>
              </a:path>
            </a:pathLst>
          </a:custGeom>
          <a:solidFill>
            <a:srgbClr val="286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6" name="矩形 45"/>
          <p:cNvSpPr/>
          <p:nvPr>
            <p:custDataLst>
              <p:tags r:id="rId4"/>
            </p:custDataLst>
          </p:nvPr>
        </p:nvSpPr>
        <p:spPr>
          <a:xfrm>
            <a:off x="635" y="6522085"/>
            <a:ext cx="12191365" cy="344805"/>
          </a:xfrm>
          <a:prstGeom prst="rect">
            <a:avLst/>
          </a:prstGeom>
          <a:solidFill>
            <a:srgbClr val="095F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custDataLst>
              <p:tags r:id="rId5"/>
            </p:custDataLst>
          </p:nvPr>
        </p:nvSpPr>
        <p:spPr>
          <a:xfrm>
            <a:off x="5991471" y="2322961"/>
            <a:ext cx="1359805" cy="2213158"/>
          </a:xfrm>
          <a:custGeom>
            <a:avLst/>
            <a:gdLst>
              <a:gd name="connsiteX0" fmla="*/ 953178 w 1736379"/>
              <a:gd name="connsiteY0" fmla="*/ 0 h 2838849"/>
              <a:gd name="connsiteX1" fmla="*/ 1055475 w 1736379"/>
              <a:gd name="connsiteY1" fmla="*/ 60451 h 2838849"/>
              <a:gd name="connsiteX2" fmla="*/ 1292966 w 1736379"/>
              <a:gd name="connsiteY2" fmla="*/ 254444 h 2838849"/>
              <a:gd name="connsiteX3" fmla="*/ 1292966 w 1736379"/>
              <a:gd name="connsiteY3" fmla="*/ 2395435 h 2838849"/>
              <a:gd name="connsiteX4" fmla="*/ 77358 w 1736379"/>
              <a:gd name="connsiteY4" fmla="*/ 2831921 h 2838849"/>
              <a:gd name="connsiteX5" fmla="*/ 0 w 1736379"/>
              <a:gd name="connsiteY5" fmla="*/ 2820757 h 2838849"/>
              <a:gd name="connsiteX6" fmla="*/ 808412 w 1736379"/>
              <a:gd name="connsiteY6" fmla="*/ 2012345 h 2838849"/>
              <a:gd name="connsiteX7" fmla="*/ 861706 w 1736379"/>
              <a:gd name="connsiteY7" fmla="*/ 1964175 h 2838849"/>
              <a:gd name="connsiteX8" fmla="*/ 861706 w 1736379"/>
              <a:gd name="connsiteY8" fmla="*/ 685704 h 2838849"/>
              <a:gd name="connsiteX9" fmla="*/ 562652 w 1736379"/>
              <a:gd name="connsiteY9" fmla="*/ 487119 h 2838849"/>
              <a:gd name="connsiteX10" fmla="*/ 491090 w 1736379"/>
              <a:gd name="connsiteY10" fmla="*/ 462089 h 283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6379" h="2838849">
                <a:moveTo>
                  <a:pt x="953178" y="0"/>
                </a:moveTo>
                <a:lnTo>
                  <a:pt x="1055475" y="60451"/>
                </a:lnTo>
                <a:cubicBezTo>
                  <a:pt x="1139422" y="115878"/>
                  <a:pt x="1219064" y="180542"/>
                  <a:pt x="1292966" y="254444"/>
                </a:cubicBezTo>
                <a:cubicBezTo>
                  <a:pt x="1884184" y="845662"/>
                  <a:pt x="1884184" y="1804216"/>
                  <a:pt x="1292966" y="2395435"/>
                </a:cubicBezTo>
                <a:cubicBezTo>
                  <a:pt x="960405" y="2727995"/>
                  <a:pt x="511618" y="2873490"/>
                  <a:pt x="77358" y="2831921"/>
                </a:cubicBezTo>
                <a:lnTo>
                  <a:pt x="0" y="2820757"/>
                </a:lnTo>
                <a:lnTo>
                  <a:pt x="808412" y="2012345"/>
                </a:lnTo>
                <a:lnTo>
                  <a:pt x="861706" y="1964175"/>
                </a:lnTo>
                <a:cubicBezTo>
                  <a:pt x="1214745" y="1611135"/>
                  <a:pt x="1214745" y="1038743"/>
                  <a:pt x="861706" y="685704"/>
                </a:cubicBezTo>
                <a:cubicBezTo>
                  <a:pt x="773446" y="597444"/>
                  <a:pt x="671476" y="531249"/>
                  <a:pt x="562652" y="487119"/>
                </a:cubicBezTo>
                <a:lnTo>
                  <a:pt x="491090" y="462089"/>
                </a:lnTo>
                <a:close/>
              </a:path>
            </a:pathLst>
          </a:cu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ctr">
              <a:lnSpc>
                <a:spcPct val="120000"/>
              </a:lnSpc>
              <a:spcBef>
                <a:spcPts val="145"/>
              </a:spcBef>
              <a:spcAft>
                <a:spcPts val="145"/>
              </a:spcAft>
            </a:pPr>
            <a:endParaRPr lang="zh-CN" altLang="en-US" sz="1800" dirty="0">
              <a:solidFill>
                <a:schemeClr val="tx1"/>
              </a:solidFill>
              <a:latin typeface="+mj-lt"/>
            </a:endParaRPr>
          </a:p>
        </p:txBody>
      </p:sp>
      <p:sp>
        <p:nvSpPr>
          <p:cNvPr id="5" name="任意多边形 4"/>
          <p:cNvSpPr/>
          <p:nvPr>
            <p:custDataLst>
              <p:tags r:id="rId6"/>
            </p:custDataLst>
          </p:nvPr>
        </p:nvSpPr>
        <p:spPr>
          <a:xfrm rot="10800000">
            <a:off x="4975979" y="2156422"/>
            <a:ext cx="1359805" cy="2213158"/>
          </a:xfrm>
          <a:custGeom>
            <a:avLst/>
            <a:gdLst>
              <a:gd name="connsiteX0" fmla="*/ 953178 w 1736379"/>
              <a:gd name="connsiteY0" fmla="*/ 0 h 2838849"/>
              <a:gd name="connsiteX1" fmla="*/ 1055475 w 1736379"/>
              <a:gd name="connsiteY1" fmla="*/ 60451 h 2838849"/>
              <a:gd name="connsiteX2" fmla="*/ 1292966 w 1736379"/>
              <a:gd name="connsiteY2" fmla="*/ 254444 h 2838849"/>
              <a:gd name="connsiteX3" fmla="*/ 1292966 w 1736379"/>
              <a:gd name="connsiteY3" fmla="*/ 2395435 h 2838849"/>
              <a:gd name="connsiteX4" fmla="*/ 77358 w 1736379"/>
              <a:gd name="connsiteY4" fmla="*/ 2831921 h 2838849"/>
              <a:gd name="connsiteX5" fmla="*/ 0 w 1736379"/>
              <a:gd name="connsiteY5" fmla="*/ 2820757 h 2838849"/>
              <a:gd name="connsiteX6" fmla="*/ 808412 w 1736379"/>
              <a:gd name="connsiteY6" fmla="*/ 2012345 h 2838849"/>
              <a:gd name="connsiteX7" fmla="*/ 861706 w 1736379"/>
              <a:gd name="connsiteY7" fmla="*/ 1964175 h 2838849"/>
              <a:gd name="connsiteX8" fmla="*/ 861706 w 1736379"/>
              <a:gd name="connsiteY8" fmla="*/ 685704 h 2838849"/>
              <a:gd name="connsiteX9" fmla="*/ 562652 w 1736379"/>
              <a:gd name="connsiteY9" fmla="*/ 487119 h 2838849"/>
              <a:gd name="connsiteX10" fmla="*/ 491090 w 1736379"/>
              <a:gd name="connsiteY10" fmla="*/ 462089 h 283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6379" h="2838849">
                <a:moveTo>
                  <a:pt x="953178" y="0"/>
                </a:moveTo>
                <a:lnTo>
                  <a:pt x="1055475" y="60451"/>
                </a:lnTo>
                <a:cubicBezTo>
                  <a:pt x="1139422" y="115878"/>
                  <a:pt x="1219064" y="180542"/>
                  <a:pt x="1292966" y="254444"/>
                </a:cubicBezTo>
                <a:cubicBezTo>
                  <a:pt x="1884184" y="845662"/>
                  <a:pt x="1884184" y="1804216"/>
                  <a:pt x="1292966" y="2395435"/>
                </a:cubicBezTo>
                <a:cubicBezTo>
                  <a:pt x="960405" y="2727995"/>
                  <a:pt x="511618" y="2873490"/>
                  <a:pt x="77358" y="2831921"/>
                </a:cubicBezTo>
                <a:lnTo>
                  <a:pt x="0" y="2820757"/>
                </a:lnTo>
                <a:lnTo>
                  <a:pt x="808412" y="2012345"/>
                </a:lnTo>
                <a:lnTo>
                  <a:pt x="861706" y="1964175"/>
                </a:lnTo>
                <a:cubicBezTo>
                  <a:pt x="1214745" y="1611135"/>
                  <a:pt x="1214745" y="1038743"/>
                  <a:pt x="861706" y="685704"/>
                </a:cubicBezTo>
                <a:cubicBezTo>
                  <a:pt x="773446" y="597444"/>
                  <a:pt x="671476" y="531249"/>
                  <a:pt x="562652" y="487119"/>
                </a:cubicBezTo>
                <a:lnTo>
                  <a:pt x="491090" y="462089"/>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noAutofit/>
          </a:bodyPr>
          <a:lstStyle/>
          <a:p>
            <a:pPr algn="ctr">
              <a:lnSpc>
                <a:spcPct val="120000"/>
              </a:lnSpc>
              <a:spcBef>
                <a:spcPts val="145"/>
              </a:spcBef>
              <a:spcAft>
                <a:spcPts val="145"/>
              </a:spcAft>
            </a:pPr>
            <a:endParaRPr lang="zh-CN" altLang="en-US" sz="2700" dirty="0">
              <a:solidFill>
                <a:schemeClr val="bg1"/>
              </a:solidFill>
              <a:latin typeface="+mj-lt"/>
            </a:endParaRPr>
          </a:p>
        </p:txBody>
      </p:sp>
      <p:sp>
        <p:nvSpPr>
          <p:cNvPr id="112" name="文本框 111"/>
          <p:cNvSpPr txBox="1"/>
          <p:nvPr/>
        </p:nvSpPr>
        <p:spPr>
          <a:xfrm>
            <a:off x="1634490" y="5224780"/>
            <a:ext cx="4500880" cy="369332"/>
          </a:xfrm>
          <a:prstGeom prst="rect">
            <a:avLst/>
          </a:prstGeom>
          <a:noFill/>
          <a:ln w="9525">
            <a:noFill/>
          </a:ln>
        </p:spPr>
        <p:txBody>
          <a:bodyPr wrap="square">
            <a:spAutoFit/>
          </a:bodyPr>
          <a:lstStyle/>
          <a:p>
            <a:pPr marL="0" marR="0" algn="ctr">
              <a:spcBef>
                <a:spcPts val="0"/>
              </a:spcBef>
              <a:spcAft>
                <a:spcPts val="0"/>
              </a:spcAft>
            </a:pPr>
            <a:r>
              <a:rPr lang="zh-CN" altLang="en-US" dirty="0">
                <a:latin typeface="华康俪金黑W8(P)" panose="020B0800000000000000" charset="-122"/>
                <a:ea typeface="华康俪金黑W8(P)" panose="020B0800000000000000" charset="-122"/>
              </a:rPr>
              <a:t>同学们对拼车出行的接受度</a:t>
            </a:r>
          </a:p>
        </p:txBody>
      </p:sp>
      <p:sp>
        <p:nvSpPr>
          <p:cNvPr id="8" name="文本框 7"/>
          <p:cNvSpPr txBox="1"/>
          <p:nvPr/>
        </p:nvSpPr>
        <p:spPr>
          <a:xfrm>
            <a:off x="6294796" y="1203883"/>
            <a:ext cx="4295058" cy="369332"/>
          </a:xfrm>
          <a:prstGeom prst="rect">
            <a:avLst/>
          </a:prstGeom>
          <a:noFill/>
        </p:spPr>
        <p:txBody>
          <a:bodyPr wrap="square" rtlCol="0">
            <a:spAutoFit/>
          </a:bodyPr>
          <a:lstStyle/>
          <a:p>
            <a:pPr marL="0" marR="0" algn="ctr">
              <a:spcBef>
                <a:spcPts val="0"/>
              </a:spcBef>
              <a:spcAft>
                <a:spcPts val="0"/>
              </a:spcAft>
            </a:pPr>
            <a:r>
              <a:rPr lang="zh-CN" altLang="en-US" dirty="0">
                <a:latin typeface="华康俪金黑W8(P)" panose="020B0800000000000000" charset="-122"/>
                <a:ea typeface="华康俪金黑W8(P)" panose="020B0800000000000000" charset="-122"/>
              </a:rPr>
              <a:t>同学们对该拼车软件可实现功能的期望</a:t>
            </a:r>
          </a:p>
        </p:txBody>
      </p:sp>
      <p:sp>
        <p:nvSpPr>
          <p:cNvPr id="9" name="上弧形箭头 8"/>
          <p:cNvSpPr/>
          <p:nvPr/>
        </p:nvSpPr>
        <p:spPr>
          <a:xfrm rot="10800000">
            <a:off x="2099310" y="4369435"/>
            <a:ext cx="3571240" cy="7575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上弧形箭头 10"/>
          <p:cNvSpPr/>
          <p:nvPr>
            <p:custDataLst>
              <p:tags r:id="rId7"/>
            </p:custDataLst>
          </p:nvPr>
        </p:nvSpPr>
        <p:spPr>
          <a:xfrm rot="10800000" flipH="1" flipV="1">
            <a:off x="6656705" y="1595755"/>
            <a:ext cx="3571240" cy="75755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3" name="图片 12" descr="Screenshot_20240320_180046_com.tencent.mm">
            <a:extLst>
              <a:ext uri="{FF2B5EF4-FFF2-40B4-BE49-F238E27FC236}">
                <a16:creationId xmlns:a16="http://schemas.microsoft.com/office/drawing/2014/main" id="{7A78AFD1-6D42-0C6C-CD20-671F30354F7F}"/>
              </a:ext>
            </a:extLst>
          </p:cNvPr>
          <p:cNvPicPr>
            <a:picLocks noChangeAspect="1"/>
          </p:cNvPicPr>
          <p:nvPr/>
        </p:nvPicPr>
        <p:blipFill>
          <a:blip r:embed="rId9"/>
          <a:srcRect t="39610" b="7710"/>
          <a:stretch>
            <a:fillRect/>
          </a:stretch>
        </p:blipFill>
        <p:spPr>
          <a:xfrm>
            <a:off x="8505880" y="2485410"/>
            <a:ext cx="3109183" cy="3548938"/>
          </a:xfrm>
          <a:prstGeom prst="rect">
            <a:avLst/>
          </a:prstGeom>
          <a:ln w="25400">
            <a:solidFill>
              <a:schemeClr val="accent1"/>
            </a:solidFill>
          </a:ln>
        </p:spPr>
      </p:pic>
      <p:pic>
        <p:nvPicPr>
          <p:cNvPr id="14" name="图片 13">
            <a:extLst>
              <a:ext uri="{FF2B5EF4-FFF2-40B4-BE49-F238E27FC236}">
                <a16:creationId xmlns:a16="http://schemas.microsoft.com/office/drawing/2014/main" id="{D010CE48-CC0D-89F3-1EB2-A75DC80D6D60}"/>
              </a:ext>
            </a:extLst>
          </p:cNvPr>
          <p:cNvPicPr>
            <a:picLocks noChangeAspect="1"/>
          </p:cNvPicPr>
          <p:nvPr/>
        </p:nvPicPr>
        <p:blipFill>
          <a:blip r:embed="rId10"/>
          <a:stretch>
            <a:fillRect/>
          </a:stretch>
        </p:blipFill>
        <p:spPr>
          <a:xfrm>
            <a:off x="163377" y="1490980"/>
            <a:ext cx="4584065" cy="2755265"/>
          </a:xfrm>
          <a:prstGeom prst="rect">
            <a:avLst/>
          </a:prstGeom>
          <a:noFill/>
          <a:ln w="25400">
            <a:solidFill>
              <a:schemeClr val="accent1"/>
            </a:solid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custDataLst>
              <p:tags r:id="rId2"/>
            </p:custDataLst>
          </p:nvPr>
        </p:nvSpPr>
        <p:spPr>
          <a:xfrm>
            <a:off x="635" y="6522085"/>
            <a:ext cx="12191365" cy="344805"/>
          </a:xfrm>
          <a:prstGeom prst="rect">
            <a:avLst/>
          </a:prstGeom>
          <a:solidFill>
            <a:srgbClr val="095F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custDataLst>
              <p:tags r:id="rId3"/>
            </p:custDataLst>
          </p:nvPr>
        </p:nvSpPr>
        <p:spPr>
          <a:xfrm>
            <a:off x="9894570" y="201930"/>
            <a:ext cx="1981200" cy="414655"/>
          </a:xfrm>
          <a:custGeom>
            <a:avLst/>
            <a:gdLst/>
            <a:ahLst/>
            <a:cxnLst>
              <a:cxn ang="3">
                <a:pos x="hc" y="t"/>
              </a:cxn>
              <a:cxn ang="cd2">
                <a:pos x="l" y="vc"/>
              </a:cxn>
              <a:cxn ang="cd4">
                <a:pos x="hc" y="b"/>
              </a:cxn>
              <a:cxn ang="0">
                <a:pos x="r" y="vc"/>
              </a:cxn>
            </a:cxnLst>
            <a:rect l="l" t="t" r="r" b="b"/>
            <a:pathLst>
              <a:path w="12986" h="2720">
                <a:moveTo>
                  <a:pt x="620" y="1906"/>
                </a:moveTo>
                <a:lnTo>
                  <a:pt x="624" y="1918"/>
                </a:lnTo>
                <a:lnTo>
                  <a:pt x="626" y="1940"/>
                </a:lnTo>
                <a:lnTo>
                  <a:pt x="621" y="1961"/>
                </a:lnTo>
                <a:cubicBezTo>
                  <a:pt x="601" y="1965"/>
                  <a:pt x="583" y="1973"/>
                  <a:pt x="572" y="1984"/>
                </a:cubicBezTo>
                <a:lnTo>
                  <a:pt x="572" y="1984"/>
                </a:lnTo>
                <a:cubicBezTo>
                  <a:pt x="576" y="1989"/>
                  <a:pt x="584" y="1993"/>
                  <a:pt x="591" y="1995"/>
                </a:cubicBezTo>
                <a:cubicBezTo>
                  <a:pt x="597" y="2002"/>
                  <a:pt x="606" y="2009"/>
                  <a:pt x="613" y="2014"/>
                </a:cubicBezTo>
                <a:cubicBezTo>
                  <a:pt x="616" y="2021"/>
                  <a:pt x="622" y="2026"/>
                  <a:pt x="628" y="2029"/>
                </a:cubicBezTo>
                <a:lnTo>
                  <a:pt x="625" y="2048"/>
                </a:lnTo>
                <a:lnTo>
                  <a:pt x="611" y="2051"/>
                </a:lnTo>
                <a:cubicBezTo>
                  <a:pt x="592" y="2025"/>
                  <a:pt x="605" y="2034"/>
                  <a:pt x="599" y="2025"/>
                </a:cubicBezTo>
                <a:cubicBezTo>
                  <a:pt x="587" y="2013"/>
                  <a:pt x="571" y="2002"/>
                  <a:pt x="558" y="1995"/>
                </a:cubicBezTo>
                <a:cubicBezTo>
                  <a:pt x="545" y="2001"/>
                  <a:pt x="530" y="2008"/>
                  <a:pt x="518" y="2014"/>
                </a:cubicBezTo>
                <a:lnTo>
                  <a:pt x="487" y="2021"/>
                </a:lnTo>
                <a:lnTo>
                  <a:pt x="486" y="2021"/>
                </a:lnTo>
                <a:cubicBezTo>
                  <a:pt x="464" y="2021"/>
                  <a:pt x="439" y="2019"/>
                  <a:pt x="419" y="2016"/>
                </a:cubicBezTo>
                <a:cubicBezTo>
                  <a:pt x="409" y="2013"/>
                  <a:pt x="400" y="2007"/>
                  <a:pt x="393" y="2002"/>
                </a:cubicBezTo>
                <a:cubicBezTo>
                  <a:pt x="383" y="1996"/>
                  <a:pt x="378" y="1986"/>
                  <a:pt x="378" y="1976"/>
                </a:cubicBezTo>
                <a:lnTo>
                  <a:pt x="378" y="1976"/>
                </a:lnTo>
                <a:lnTo>
                  <a:pt x="378" y="1975"/>
                </a:lnTo>
                <a:lnTo>
                  <a:pt x="378" y="1975"/>
                </a:lnTo>
                <a:lnTo>
                  <a:pt x="378" y="1974"/>
                </a:lnTo>
                <a:cubicBezTo>
                  <a:pt x="379" y="1971"/>
                  <a:pt x="382" y="1970"/>
                  <a:pt x="384" y="1970"/>
                </a:cubicBezTo>
                <a:cubicBezTo>
                  <a:pt x="385" y="1970"/>
                  <a:pt x="388" y="1971"/>
                  <a:pt x="389" y="1971"/>
                </a:cubicBezTo>
                <a:cubicBezTo>
                  <a:pt x="393" y="1998"/>
                  <a:pt x="431" y="1999"/>
                  <a:pt x="469" y="2003"/>
                </a:cubicBezTo>
                <a:cubicBezTo>
                  <a:pt x="555" y="1989"/>
                  <a:pt x="507" y="1990"/>
                  <a:pt x="537" y="1980"/>
                </a:cubicBezTo>
                <a:cubicBezTo>
                  <a:pt x="525" y="1973"/>
                  <a:pt x="509" y="1966"/>
                  <a:pt x="495" y="1961"/>
                </a:cubicBezTo>
                <a:cubicBezTo>
                  <a:pt x="485" y="1954"/>
                  <a:pt x="476" y="1944"/>
                  <a:pt x="470" y="1935"/>
                </a:cubicBezTo>
                <a:lnTo>
                  <a:pt x="470" y="1934"/>
                </a:lnTo>
                <a:lnTo>
                  <a:pt x="470" y="1934"/>
                </a:lnTo>
                <a:lnTo>
                  <a:pt x="470" y="1934"/>
                </a:lnTo>
                <a:lnTo>
                  <a:pt x="470" y="1933"/>
                </a:lnTo>
                <a:lnTo>
                  <a:pt x="470" y="1933"/>
                </a:lnTo>
                <a:cubicBezTo>
                  <a:pt x="470" y="1926"/>
                  <a:pt x="475" y="1919"/>
                  <a:pt x="482" y="1916"/>
                </a:cubicBezTo>
                <a:cubicBezTo>
                  <a:pt x="484" y="1920"/>
                  <a:pt x="490" y="1924"/>
                  <a:pt x="495" y="1926"/>
                </a:cubicBezTo>
                <a:cubicBezTo>
                  <a:pt x="491" y="1928"/>
                  <a:pt x="489" y="1931"/>
                  <a:pt x="489" y="1932"/>
                </a:cubicBezTo>
                <a:lnTo>
                  <a:pt x="488" y="1932"/>
                </a:lnTo>
                <a:cubicBezTo>
                  <a:pt x="491" y="1938"/>
                  <a:pt x="497" y="1943"/>
                  <a:pt x="503" y="1945"/>
                </a:cubicBezTo>
                <a:lnTo>
                  <a:pt x="510" y="1946"/>
                </a:lnTo>
                <a:lnTo>
                  <a:pt x="512" y="1949"/>
                </a:lnTo>
                <a:lnTo>
                  <a:pt x="552" y="1972"/>
                </a:lnTo>
                <a:cubicBezTo>
                  <a:pt x="567" y="1961"/>
                  <a:pt x="586" y="1950"/>
                  <a:pt x="603" y="1942"/>
                </a:cubicBezTo>
                <a:cubicBezTo>
                  <a:pt x="604" y="1939"/>
                  <a:pt x="605" y="1934"/>
                  <a:pt x="605" y="1930"/>
                </a:cubicBezTo>
                <a:lnTo>
                  <a:pt x="604" y="1919"/>
                </a:lnTo>
                <a:lnTo>
                  <a:pt x="606" y="1905"/>
                </a:lnTo>
                <a:lnTo>
                  <a:pt x="619" y="1902"/>
                </a:lnTo>
                <a:lnTo>
                  <a:pt x="620" y="1906"/>
                </a:lnTo>
                <a:close/>
                <a:moveTo>
                  <a:pt x="506" y="2029"/>
                </a:moveTo>
                <a:cubicBezTo>
                  <a:pt x="512" y="2038"/>
                  <a:pt x="517" y="2051"/>
                  <a:pt x="519" y="2062"/>
                </a:cubicBezTo>
                <a:cubicBezTo>
                  <a:pt x="521" y="2074"/>
                  <a:pt x="523" y="2089"/>
                  <a:pt x="522" y="2100"/>
                </a:cubicBezTo>
                <a:cubicBezTo>
                  <a:pt x="520" y="2117"/>
                  <a:pt x="526" y="2103"/>
                  <a:pt x="517" y="2141"/>
                </a:cubicBezTo>
                <a:lnTo>
                  <a:pt x="512" y="2147"/>
                </a:lnTo>
                <a:cubicBezTo>
                  <a:pt x="472" y="2130"/>
                  <a:pt x="500" y="2124"/>
                  <a:pt x="490" y="2112"/>
                </a:cubicBezTo>
                <a:cubicBezTo>
                  <a:pt x="490" y="2110"/>
                  <a:pt x="490" y="2107"/>
                  <a:pt x="490" y="2107"/>
                </a:cubicBezTo>
                <a:lnTo>
                  <a:pt x="500" y="2102"/>
                </a:lnTo>
                <a:lnTo>
                  <a:pt x="504" y="2106"/>
                </a:lnTo>
                <a:lnTo>
                  <a:pt x="503" y="2108"/>
                </a:lnTo>
                <a:lnTo>
                  <a:pt x="505" y="2107"/>
                </a:lnTo>
                <a:lnTo>
                  <a:pt x="504" y="2106"/>
                </a:lnTo>
                <a:lnTo>
                  <a:pt x="504" y="2098"/>
                </a:lnTo>
                <a:cubicBezTo>
                  <a:pt x="503" y="2083"/>
                  <a:pt x="502" y="2067"/>
                  <a:pt x="501" y="2054"/>
                </a:cubicBezTo>
                <a:cubicBezTo>
                  <a:pt x="497" y="2048"/>
                  <a:pt x="494" y="2039"/>
                  <a:pt x="492" y="2032"/>
                </a:cubicBezTo>
                <a:lnTo>
                  <a:pt x="496" y="2025"/>
                </a:lnTo>
                <a:lnTo>
                  <a:pt x="506" y="2029"/>
                </a:lnTo>
                <a:close/>
                <a:moveTo>
                  <a:pt x="891" y="2174"/>
                </a:moveTo>
                <a:cubicBezTo>
                  <a:pt x="884" y="2187"/>
                  <a:pt x="878" y="2199"/>
                  <a:pt x="874" y="2208"/>
                </a:cubicBezTo>
                <a:lnTo>
                  <a:pt x="895" y="2210"/>
                </a:lnTo>
                <a:lnTo>
                  <a:pt x="899" y="2209"/>
                </a:lnTo>
                <a:cubicBezTo>
                  <a:pt x="906" y="2211"/>
                  <a:pt x="912" y="2217"/>
                  <a:pt x="915" y="2223"/>
                </a:cubicBezTo>
                <a:lnTo>
                  <a:pt x="913" y="2230"/>
                </a:lnTo>
                <a:lnTo>
                  <a:pt x="902" y="2230"/>
                </a:lnTo>
                <a:lnTo>
                  <a:pt x="882" y="2221"/>
                </a:lnTo>
                <a:lnTo>
                  <a:pt x="877" y="2223"/>
                </a:lnTo>
                <a:lnTo>
                  <a:pt x="863" y="2219"/>
                </a:lnTo>
                <a:cubicBezTo>
                  <a:pt x="849" y="2232"/>
                  <a:pt x="832" y="2244"/>
                  <a:pt x="818" y="2254"/>
                </a:cubicBezTo>
                <a:lnTo>
                  <a:pt x="817" y="2254"/>
                </a:lnTo>
                <a:cubicBezTo>
                  <a:pt x="823" y="2254"/>
                  <a:pt x="832" y="2255"/>
                  <a:pt x="839" y="2255"/>
                </a:cubicBezTo>
                <a:lnTo>
                  <a:pt x="854" y="2236"/>
                </a:lnTo>
                <a:lnTo>
                  <a:pt x="861" y="2235"/>
                </a:lnTo>
                <a:cubicBezTo>
                  <a:pt x="866" y="2237"/>
                  <a:pt x="871" y="2242"/>
                  <a:pt x="873" y="2247"/>
                </a:cubicBezTo>
                <a:cubicBezTo>
                  <a:pt x="871" y="2250"/>
                  <a:pt x="870" y="2253"/>
                  <a:pt x="870" y="2255"/>
                </a:cubicBezTo>
                <a:cubicBezTo>
                  <a:pt x="870" y="2257"/>
                  <a:pt x="871" y="2259"/>
                  <a:pt x="872" y="2260"/>
                </a:cubicBezTo>
                <a:lnTo>
                  <a:pt x="885" y="2269"/>
                </a:lnTo>
                <a:lnTo>
                  <a:pt x="886" y="2278"/>
                </a:lnTo>
                <a:lnTo>
                  <a:pt x="880" y="2282"/>
                </a:lnTo>
                <a:cubicBezTo>
                  <a:pt x="871" y="2278"/>
                  <a:pt x="861" y="2276"/>
                  <a:pt x="854" y="2276"/>
                </a:cubicBezTo>
                <a:lnTo>
                  <a:pt x="853" y="2276"/>
                </a:lnTo>
                <a:lnTo>
                  <a:pt x="853" y="2276"/>
                </a:lnTo>
                <a:lnTo>
                  <a:pt x="852" y="2276"/>
                </a:lnTo>
                <a:lnTo>
                  <a:pt x="852" y="2276"/>
                </a:lnTo>
                <a:lnTo>
                  <a:pt x="840" y="2292"/>
                </a:lnTo>
                <a:lnTo>
                  <a:pt x="840" y="2292"/>
                </a:lnTo>
                <a:lnTo>
                  <a:pt x="839" y="2291"/>
                </a:lnTo>
                <a:lnTo>
                  <a:pt x="840" y="2292"/>
                </a:lnTo>
                <a:lnTo>
                  <a:pt x="840" y="2292"/>
                </a:lnTo>
                <a:cubicBezTo>
                  <a:pt x="847" y="2294"/>
                  <a:pt x="856" y="2299"/>
                  <a:pt x="863" y="2305"/>
                </a:cubicBezTo>
                <a:lnTo>
                  <a:pt x="865" y="2314"/>
                </a:lnTo>
                <a:lnTo>
                  <a:pt x="856" y="2318"/>
                </a:lnTo>
                <a:cubicBezTo>
                  <a:pt x="849" y="2312"/>
                  <a:pt x="840" y="2308"/>
                  <a:pt x="834" y="2308"/>
                </a:cubicBezTo>
                <a:cubicBezTo>
                  <a:pt x="832" y="2308"/>
                  <a:pt x="830" y="2309"/>
                  <a:pt x="830" y="2309"/>
                </a:cubicBezTo>
                <a:lnTo>
                  <a:pt x="809" y="2337"/>
                </a:lnTo>
                <a:lnTo>
                  <a:pt x="798" y="2340"/>
                </a:lnTo>
                <a:lnTo>
                  <a:pt x="790" y="2335"/>
                </a:lnTo>
                <a:cubicBezTo>
                  <a:pt x="782" y="2321"/>
                  <a:pt x="773" y="2305"/>
                  <a:pt x="765" y="2293"/>
                </a:cubicBezTo>
                <a:cubicBezTo>
                  <a:pt x="766" y="2287"/>
                  <a:pt x="771" y="2282"/>
                  <a:pt x="775" y="2280"/>
                </a:cubicBezTo>
                <a:cubicBezTo>
                  <a:pt x="790" y="2284"/>
                  <a:pt x="806" y="2286"/>
                  <a:pt x="819" y="2287"/>
                </a:cubicBezTo>
                <a:lnTo>
                  <a:pt x="828" y="2273"/>
                </a:lnTo>
                <a:lnTo>
                  <a:pt x="829" y="2272"/>
                </a:lnTo>
                <a:cubicBezTo>
                  <a:pt x="820" y="2272"/>
                  <a:pt x="809" y="2270"/>
                  <a:pt x="799" y="2269"/>
                </a:cubicBezTo>
                <a:cubicBezTo>
                  <a:pt x="793" y="2266"/>
                  <a:pt x="788" y="2260"/>
                  <a:pt x="787" y="2255"/>
                </a:cubicBezTo>
                <a:lnTo>
                  <a:pt x="793" y="2246"/>
                </a:lnTo>
                <a:cubicBezTo>
                  <a:pt x="803" y="2240"/>
                  <a:pt x="815" y="2233"/>
                  <a:pt x="825" y="2226"/>
                </a:cubicBezTo>
                <a:cubicBezTo>
                  <a:pt x="829" y="2221"/>
                  <a:pt x="833" y="2217"/>
                  <a:pt x="835" y="2215"/>
                </a:cubicBezTo>
                <a:lnTo>
                  <a:pt x="817" y="2210"/>
                </a:lnTo>
                <a:lnTo>
                  <a:pt x="806" y="2203"/>
                </a:lnTo>
                <a:lnTo>
                  <a:pt x="810" y="2193"/>
                </a:lnTo>
                <a:cubicBezTo>
                  <a:pt x="824" y="2198"/>
                  <a:pt x="839" y="2202"/>
                  <a:pt x="850" y="2202"/>
                </a:cubicBezTo>
                <a:cubicBezTo>
                  <a:pt x="856" y="2197"/>
                  <a:pt x="861" y="2190"/>
                  <a:pt x="866" y="2184"/>
                </a:cubicBezTo>
                <a:cubicBezTo>
                  <a:pt x="867" y="2177"/>
                  <a:pt x="872" y="2169"/>
                  <a:pt x="877" y="2163"/>
                </a:cubicBezTo>
                <a:lnTo>
                  <a:pt x="885" y="2164"/>
                </a:lnTo>
                <a:lnTo>
                  <a:pt x="891" y="2174"/>
                </a:lnTo>
                <a:close/>
                <a:moveTo>
                  <a:pt x="745" y="2147"/>
                </a:moveTo>
                <a:cubicBezTo>
                  <a:pt x="755" y="2156"/>
                  <a:pt x="769" y="2166"/>
                  <a:pt x="781" y="2175"/>
                </a:cubicBezTo>
                <a:lnTo>
                  <a:pt x="784" y="2185"/>
                </a:lnTo>
                <a:cubicBezTo>
                  <a:pt x="782" y="2195"/>
                  <a:pt x="770" y="2200"/>
                  <a:pt x="764" y="2199"/>
                </a:cubicBezTo>
                <a:cubicBezTo>
                  <a:pt x="757" y="2200"/>
                  <a:pt x="750" y="2196"/>
                  <a:pt x="745" y="2191"/>
                </a:cubicBezTo>
                <a:lnTo>
                  <a:pt x="745" y="2190"/>
                </a:lnTo>
                <a:lnTo>
                  <a:pt x="745" y="2189"/>
                </a:lnTo>
                <a:cubicBezTo>
                  <a:pt x="744" y="2183"/>
                  <a:pt x="749" y="2179"/>
                  <a:pt x="753" y="2179"/>
                </a:cubicBezTo>
                <a:cubicBezTo>
                  <a:pt x="742" y="2161"/>
                  <a:pt x="740" y="2166"/>
                  <a:pt x="733" y="2158"/>
                </a:cubicBezTo>
                <a:lnTo>
                  <a:pt x="729" y="2151"/>
                </a:lnTo>
                <a:lnTo>
                  <a:pt x="734" y="2143"/>
                </a:lnTo>
                <a:lnTo>
                  <a:pt x="745" y="2147"/>
                </a:lnTo>
                <a:close/>
                <a:moveTo>
                  <a:pt x="726" y="2216"/>
                </a:moveTo>
                <a:lnTo>
                  <a:pt x="730" y="2224"/>
                </a:lnTo>
                <a:cubicBezTo>
                  <a:pt x="725" y="2234"/>
                  <a:pt x="716" y="2241"/>
                  <a:pt x="706" y="2244"/>
                </a:cubicBezTo>
                <a:cubicBezTo>
                  <a:pt x="703" y="2246"/>
                  <a:pt x="702" y="2249"/>
                  <a:pt x="702" y="2250"/>
                </a:cubicBezTo>
                <a:lnTo>
                  <a:pt x="702" y="2251"/>
                </a:lnTo>
                <a:lnTo>
                  <a:pt x="703" y="2252"/>
                </a:lnTo>
                <a:lnTo>
                  <a:pt x="703" y="2252"/>
                </a:lnTo>
                <a:lnTo>
                  <a:pt x="703" y="2253"/>
                </a:lnTo>
                <a:lnTo>
                  <a:pt x="703" y="2253"/>
                </a:lnTo>
                <a:lnTo>
                  <a:pt x="714" y="2274"/>
                </a:lnTo>
                <a:lnTo>
                  <a:pt x="713" y="2284"/>
                </a:lnTo>
                <a:lnTo>
                  <a:pt x="733" y="2305"/>
                </a:lnTo>
                <a:cubicBezTo>
                  <a:pt x="740" y="2320"/>
                  <a:pt x="751" y="2334"/>
                  <a:pt x="762" y="2344"/>
                </a:cubicBezTo>
                <a:lnTo>
                  <a:pt x="762" y="2347"/>
                </a:lnTo>
                <a:cubicBezTo>
                  <a:pt x="775" y="2377"/>
                  <a:pt x="815" y="2409"/>
                  <a:pt x="859" y="2445"/>
                </a:cubicBezTo>
                <a:lnTo>
                  <a:pt x="850" y="2452"/>
                </a:lnTo>
                <a:cubicBezTo>
                  <a:pt x="838" y="2448"/>
                  <a:pt x="825" y="2443"/>
                  <a:pt x="815" y="2437"/>
                </a:cubicBezTo>
                <a:cubicBezTo>
                  <a:pt x="804" y="2427"/>
                  <a:pt x="790" y="2417"/>
                  <a:pt x="779" y="2409"/>
                </a:cubicBezTo>
                <a:cubicBezTo>
                  <a:pt x="766" y="2398"/>
                  <a:pt x="754" y="2382"/>
                  <a:pt x="745" y="2368"/>
                </a:cubicBezTo>
                <a:cubicBezTo>
                  <a:pt x="727" y="2331"/>
                  <a:pt x="717" y="2324"/>
                  <a:pt x="703" y="2302"/>
                </a:cubicBezTo>
                <a:cubicBezTo>
                  <a:pt x="692" y="2295"/>
                  <a:pt x="679" y="2289"/>
                  <a:pt x="668" y="2284"/>
                </a:cubicBezTo>
                <a:cubicBezTo>
                  <a:pt x="662" y="2282"/>
                  <a:pt x="657" y="2276"/>
                  <a:pt x="655" y="2271"/>
                </a:cubicBezTo>
                <a:cubicBezTo>
                  <a:pt x="655" y="2265"/>
                  <a:pt x="661" y="2262"/>
                  <a:pt x="666" y="2262"/>
                </a:cubicBezTo>
                <a:cubicBezTo>
                  <a:pt x="673" y="2266"/>
                  <a:pt x="682" y="2268"/>
                  <a:pt x="688" y="2268"/>
                </a:cubicBezTo>
                <a:lnTo>
                  <a:pt x="686" y="2268"/>
                </a:lnTo>
                <a:cubicBezTo>
                  <a:pt x="673" y="2244"/>
                  <a:pt x="684" y="2260"/>
                  <a:pt x="680" y="2253"/>
                </a:cubicBezTo>
                <a:cubicBezTo>
                  <a:pt x="680" y="2245"/>
                  <a:pt x="683" y="2237"/>
                  <a:pt x="687" y="2232"/>
                </a:cubicBezTo>
                <a:cubicBezTo>
                  <a:pt x="693" y="2227"/>
                  <a:pt x="700" y="2223"/>
                  <a:pt x="703" y="2221"/>
                </a:cubicBezTo>
                <a:cubicBezTo>
                  <a:pt x="695" y="2218"/>
                  <a:pt x="684" y="2214"/>
                  <a:pt x="674" y="2210"/>
                </a:cubicBezTo>
                <a:cubicBezTo>
                  <a:pt x="673" y="2206"/>
                  <a:pt x="670" y="2202"/>
                  <a:pt x="668" y="2199"/>
                </a:cubicBezTo>
                <a:lnTo>
                  <a:pt x="674" y="2192"/>
                </a:lnTo>
                <a:cubicBezTo>
                  <a:pt x="686" y="2196"/>
                  <a:pt x="702" y="2202"/>
                  <a:pt x="715" y="2206"/>
                </a:cubicBezTo>
                <a:lnTo>
                  <a:pt x="726" y="2216"/>
                </a:lnTo>
                <a:close/>
                <a:moveTo>
                  <a:pt x="806" y="2305"/>
                </a:moveTo>
                <a:cubicBezTo>
                  <a:pt x="801" y="2304"/>
                  <a:pt x="807" y="2304"/>
                  <a:pt x="791" y="2303"/>
                </a:cubicBezTo>
                <a:lnTo>
                  <a:pt x="799" y="2314"/>
                </a:lnTo>
                <a:lnTo>
                  <a:pt x="806" y="2305"/>
                </a:lnTo>
                <a:close/>
                <a:moveTo>
                  <a:pt x="799" y="2314"/>
                </a:moveTo>
                <a:lnTo>
                  <a:pt x="799" y="2315"/>
                </a:lnTo>
                <a:lnTo>
                  <a:pt x="799" y="2315"/>
                </a:lnTo>
                <a:lnTo>
                  <a:pt x="799" y="2314"/>
                </a:lnTo>
                <a:close/>
                <a:moveTo>
                  <a:pt x="1261" y="2315"/>
                </a:moveTo>
                <a:cubicBezTo>
                  <a:pt x="1268" y="2319"/>
                  <a:pt x="1277" y="2322"/>
                  <a:pt x="1285" y="2324"/>
                </a:cubicBezTo>
                <a:cubicBezTo>
                  <a:pt x="1286" y="2328"/>
                  <a:pt x="1286" y="2333"/>
                  <a:pt x="1286" y="2335"/>
                </a:cubicBezTo>
                <a:cubicBezTo>
                  <a:pt x="1286" y="2349"/>
                  <a:pt x="1281" y="2363"/>
                  <a:pt x="1273" y="2372"/>
                </a:cubicBezTo>
                <a:lnTo>
                  <a:pt x="1254" y="2396"/>
                </a:lnTo>
                <a:cubicBezTo>
                  <a:pt x="1243" y="2406"/>
                  <a:pt x="1229" y="2421"/>
                  <a:pt x="1217" y="2435"/>
                </a:cubicBezTo>
                <a:cubicBezTo>
                  <a:pt x="1215" y="2435"/>
                  <a:pt x="1213" y="2435"/>
                  <a:pt x="1213" y="2435"/>
                </a:cubicBezTo>
                <a:cubicBezTo>
                  <a:pt x="1207" y="2435"/>
                  <a:pt x="1202" y="2434"/>
                  <a:pt x="1198" y="2433"/>
                </a:cubicBezTo>
                <a:lnTo>
                  <a:pt x="1198" y="2432"/>
                </a:lnTo>
                <a:lnTo>
                  <a:pt x="1198" y="2432"/>
                </a:lnTo>
                <a:lnTo>
                  <a:pt x="1198" y="2431"/>
                </a:lnTo>
                <a:lnTo>
                  <a:pt x="1197" y="2431"/>
                </a:lnTo>
                <a:lnTo>
                  <a:pt x="1198" y="2431"/>
                </a:lnTo>
                <a:lnTo>
                  <a:pt x="1198" y="2430"/>
                </a:lnTo>
                <a:lnTo>
                  <a:pt x="1198" y="2430"/>
                </a:lnTo>
                <a:lnTo>
                  <a:pt x="1198" y="2429"/>
                </a:lnTo>
                <a:lnTo>
                  <a:pt x="1198" y="2428"/>
                </a:lnTo>
                <a:cubicBezTo>
                  <a:pt x="1199" y="2426"/>
                  <a:pt x="1200" y="2424"/>
                  <a:pt x="1200" y="2424"/>
                </a:cubicBezTo>
                <a:lnTo>
                  <a:pt x="1199" y="2422"/>
                </a:lnTo>
                <a:cubicBezTo>
                  <a:pt x="1197" y="2424"/>
                  <a:pt x="1197" y="2426"/>
                  <a:pt x="1197" y="2427"/>
                </a:cubicBezTo>
                <a:cubicBezTo>
                  <a:pt x="1197" y="2428"/>
                  <a:pt x="1197" y="2431"/>
                  <a:pt x="1197" y="2431"/>
                </a:cubicBezTo>
                <a:cubicBezTo>
                  <a:pt x="1195" y="2435"/>
                  <a:pt x="1193" y="2441"/>
                  <a:pt x="1193" y="2445"/>
                </a:cubicBezTo>
                <a:cubicBezTo>
                  <a:pt x="1193" y="2447"/>
                  <a:pt x="1193" y="2449"/>
                  <a:pt x="1194" y="2450"/>
                </a:cubicBezTo>
                <a:cubicBezTo>
                  <a:pt x="1201" y="2453"/>
                  <a:pt x="1211" y="2457"/>
                  <a:pt x="1219" y="2460"/>
                </a:cubicBezTo>
                <a:cubicBezTo>
                  <a:pt x="1222" y="2464"/>
                  <a:pt x="1222" y="2469"/>
                  <a:pt x="1222" y="2471"/>
                </a:cubicBezTo>
                <a:cubicBezTo>
                  <a:pt x="1222" y="2473"/>
                  <a:pt x="1222" y="2477"/>
                  <a:pt x="1221" y="2478"/>
                </a:cubicBezTo>
                <a:cubicBezTo>
                  <a:pt x="1205" y="2490"/>
                  <a:pt x="1225" y="2482"/>
                  <a:pt x="1184" y="2503"/>
                </a:cubicBezTo>
                <a:lnTo>
                  <a:pt x="1180" y="2511"/>
                </a:lnTo>
                <a:cubicBezTo>
                  <a:pt x="1178" y="2511"/>
                  <a:pt x="1175" y="2511"/>
                  <a:pt x="1174" y="2511"/>
                </a:cubicBezTo>
                <a:cubicBezTo>
                  <a:pt x="1165" y="2511"/>
                  <a:pt x="1155" y="2514"/>
                  <a:pt x="1150" y="2517"/>
                </a:cubicBezTo>
                <a:cubicBezTo>
                  <a:pt x="1149" y="2517"/>
                  <a:pt x="1147" y="2517"/>
                  <a:pt x="1147" y="2517"/>
                </a:cubicBezTo>
                <a:lnTo>
                  <a:pt x="1149" y="2518"/>
                </a:lnTo>
                <a:lnTo>
                  <a:pt x="1149" y="2518"/>
                </a:lnTo>
                <a:lnTo>
                  <a:pt x="1150" y="2517"/>
                </a:lnTo>
                <a:cubicBezTo>
                  <a:pt x="1150" y="2518"/>
                  <a:pt x="1153" y="2518"/>
                  <a:pt x="1153" y="2518"/>
                </a:cubicBezTo>
                <a:cubicBezTo>
                  <a:pt x="1156" y="2518"/>
                  <a:pt x="1161" y="2517"/>
                  <a:pt x="1163" y="2516"/>
                </a:cubicBezTo>
                <a:cubicBezTo>
                  <a:pt x="1174" y="2515"/>
                  <a:pt x="1186" y="2514"/>
                  <a:pt x="1196" y="2514"/>
                </a:cubicBezTo>
                <a:cubicBezTo>
                  <a:pt x="1200" y="2514"/>
                  <a:pt x="1206" y="2514"/>
                  <a:pt x="1208" y="2514"/>
                </a:cubicBezTo>
                <a:lnTo>
                  <a:pt x="1220" y="2522"/>
                </a:lnTo>
                <a:lnTo>
                  <a:pt x="1220" y="2522"/>
                </a:lnTo>
                <a:cubicBezTo>
                  <a:pt x="1236" y="2528"/>
                  <a:pt x="1176" y="2565"/>
                  <a:pt x="1176" y="2557"/>
                </a:cubicBezTo>
                <a:cubicBezTo>
                  <a:pt x="1173" y="2558"/>
                  <a:pt x="1168" y="2557"/>
                  <a:pt x="1165" y="2555"/>
                </a:cubicBezTo>
                <a:lnTo>
                  <a:pt x="1162" y="2548"/>
                </a:lnTo>
                <a:cubicBezTo>
                  <a:pt x="1172" y="2542"/>
                  <a:pt x="1182" y="2535"/>
                  <a:pt x="1189" y="2531"/>
                </a:cubicBezTo>
                <a:lnTo>
                  <a:pt x="1189" y="2531"/>
                </a:lnTo>
                <a:lnTo>
                  <a:pt x="1190" y="2531"/>
                </a:lnTo>
                <a:lnTo>
                  <a:pt x="1190" y="2531"/>
                </a:lnTo>
                <a:lnTo>
                  <a:pt x="1191" y="2531"/>
                </a:lnTo>
                <a:lnTo>
                  <a:pt x="1192" y="2531"/>
                </a:lnTo>
                <a:lnTo>
                  <a:pt x="1191" y="2529"/>
                </a:lnTo>
                <a:cubicBezTo>
                  <a:pt x="1190" y="2530"/>
                  <a:pt x="1189" y="2531"/>
                  <a:pt x="1189" y="2531"/>
                </a:cubicBezTo>
                <a:cubicBezTo>
                  <a:pt x="1175" y="2532"/>
                  <a:pt x="1159" y="2534"/>
                  <a:pt x="1149" y="2535"/>
                </a:cubicBezTo>
                <a:cubicBezTo>
                  <a:pt x="1137" y="2535"/>
                  <a:pt x="1125" y="2530"/>
                  <a:pt x="1118" y="2522"/>
                </a:cubicBezTo>
                <a:lnTo>
                  <a:pt x="1120" y="2512"/>
                </a:lnTo>
                <a:cubicBezTo>
                  <a:pt x="1213" y="2464"/>
                  <a:pt x="1134" y="2495"/>
                  <a:pt x="1161" y="2477"/>
                </a:cubicBezTo>
                <a:cubicBezTo>
                  <a:pt x="1165" y="2473"/>
                  <a:pt x="1167" y="2469"/>
                  <a:pt x="1167" y="2467"/>
                </a:cubicBezTo>
                <a:lnTo>
                  <a:pt x="1133" y="2459"/>
                </a:lnTo>
                <a:lnTo>
                  <a:pt x="1132" y="2451"/>
                </a:lnTo>
                <a:lnTo>
                  <a:pt x="1139" y="2448"/>
                </a:lnTo>
                <a:cubicBezTo>
                  <a:pt x="1146" y="2449"/>
                  <a:pt x="1154" y="2450"/>
                  <a:pt x="1159" y="2450"/>
                </a:cubicBezTo>
                <a:cubicBezTo>
                  <a:pt x="1164" y="2450"/>
                  <a:pt x="1169" y="2449"/>
                  <a:pt x="1172" y="2449"/>
                </a:cubicBezTo>
                <a:cubicBezTo>
                  <a:pt x="1174" y="2442"/>
                  <a:pt x="1175" y="2434"/>
                  <a:pt x="1176" y="2427"/>
                </a:cubicBezTo>
                <a:lnTo>
                  <a:pt x="1175" y="2426"/>
                </a:lnTo>
                <a:cubicBezTo>
                  <a:pt x="1164" y="2432"/>
                  <a:pt x="1162" y="2427"/>
                  <a:pt x="1156" y="2429"/>
                </a:cubicBezTo>
                <a:cubicBezTo>
                  <a:pt x="1147" y="2429"/>
                  <a:pt x="1137" y="2428"/>
                  <a:pt x="1130" y="2427"/>
                </a:cubicBezTo>
                <a:cubicBezTo>
                  <a:pt x="1124" y="2420"/>
                  <a:pt x="1121" y="2411"/>
                  <a:pt x="1121" y="2403"/>
                </a:cubicBezTo>
                <a:cubicBezTo>
                  <a:pt x="1121" y="2401"/>
                  <a:pt x="1122" y="2399"/>
                  <a:pt x="1122" y="2398"/>
                </a:cubicBezTo>
                <a:cubicBezTo>
                  <a:pt x="1122" y="2378"/>
                  <a:pt x="1123" y="2354"/>
                  <a:pt x="1124" y="2334"/>
                </a:cubicBezTo>
                <a:lnTo>
                  <a:pt x="1128" y="2329"/>
                </a:lnTo>
                <a:cubicBezTo>
                  <a:pt x="1135" y="2330"/>
                  <a:pt x="1143" y="2334"/>
                  <a:pt x="1148" y="2338"/>
                </a:cubicBezTo>
                <a:cubicBezTo>
                  <a:pt x="1148" y="2343"/>
                  <a:pt x="1148" y="2350"/>
                  <a:pt x="1148" y="2354"/>
                </a:cubicBezTo>
                <a:cubicBezTo>
                  <a:pt x="1148" y="2358"/>
                  <a:pt x="1148" y="2364"/>
                  <a:pt x="1148" y="2367"/>
                </a:cubicBezTo>
                <a:cubicBezTo>
                  <a:pt x="1148" y="2367"/>
                  <a:pt x="1143" y="2367"/>
                  <a:pt x="1143" y="2367"/>
                </a:cubicBezTo>
                <a:lnTo>
                  <a:pt x="1142" y="2375"/>
                </a:lnTo>
                <a:lnTo>
                  <a:pt x="1146" y="2378"/>
                </a:lnTo>
                <a:cubicBezTo>
                  <a:pt x="1146" y="2380"/>
                  <a:pt x="1145" y="2386"/>
                  <a:pt x="1145" y="2387"/>
                </a:cubicBezTo>
                <a:cubicBezTo>
                  <a:pt x="1144" y="2389"/>
                  <a:pt x="1144" y="2392"/>
                  <a:pt x="1144" y="2393"/>
                </a:cubicBezTo>
                <a:cubicBezTo>
                  <a:pt x="1144" y="2400"/>
                  <a:pt x="1146" y="2407"/>
                  <a:pt x="1149" y="2412"/>
                </a:cubicBezTo>
                <a:lnTo>
                  <a:pt x="1157" y="2415"/>
                </a:lnTo>
                <a:cubicBezTo>
                  <a:pt x="1166" y="2414"/>
                  <a:pt x="1175" y="2412"/>
                  <a:pt x="1182" y="2409"/>
                </a:cubicBezTo>
                <a:lnTo>
                  <a:pt x="1184" y="2402"/>
                </a:lnTo>
                <a:lnTo>
                  <a:pt x="1178" y="2400"/>
                </a:lnTo>
                <a:cubicBezTo>
                  <a:pt x="1180" y="2391"/>
                  <a:pt x="1185" y="2384"/>
                  <a:pt x="1191" y="2382"/>
                </a:cubicBezTo>
                <a:cubicBezTo>
                  <a:pt x="1192" y="2381"/>
                  <a:pt x="1193" y="2378"/>
                  <a:pt x="1192" y="2378"/>
                </a:cubicBezTo>
                <a:lnTo>
                  <a:pt x="1192" y="2377"/>
                </a:lnTo>
                <a:lnTo>
                  <a:pt x="1192" y="2377"/>
                </a:lnTo>
                <a:cubicBezTo>
                  <a:pt x="1183" y="2380"/>
                  <a:pt x="1171" y="2382"/>
                  <a:pt x="1160" y="2382"/>
                </a:cubicBezTo>
                <a:cubicBezTo>
                  <a:pt x="1157" y="2382"/>
                  <a:pt x="1152" y="2381"/>
                  <a:pt x="1150" y="2381"/>
                </a:cubicBezTo>
                <a:lnTo>
                  <a:pt x="1146" y="2378"/>
                </a:lnTo>
                <a:cubicBezTo>
                  <a:pt x="1147" y="2375"/>
                  <a:pt x="1148" y="2368"/>
                  <a:pt x="1148" y="2367"/>
                </a:cubicBezTo>
                <a:cubicBezTo>
                  <a:pt x="1164" y="2366"/>
                  <a:pt x="1182" y="2364"/>
                  <a:pt x="1196" y="2361"/>
                </a:cubicBezTo>
                <a:lnTo>
                  <a:pt x="1200" y="2340"/>
                </a:lnTo>
                <a:lnTo>
                  <a:pt x="1201" y="2340"/>
                </a:lnTo>
                <a:lnTo>
                  <a:pt x="1203" y="2340"/>
                </a:lnTo>
                <a:lnTo>
                  <a:pt x="1204" y="2340"/>
                </a:lnTo>
                <a:lnTo>
                  <a:pt x="1205" y="2340"/>
                </a:lnTo>
                <a:lnTo>
                  <a:pt x="1206" y="2340"/>
                </a:lnTo>
                <a:lnTo>
                  <a:pt x="1207" y="2340"/>
                </a:lnTo>
                <a:cubicBezTo>
                  <a:pt x="1225" y="2351"/>
                  <a:pt x="1212" y="2356"/>
                  <a:pt x="1217" y="2361"/>
                </a:cubicBezTo>
                <a:cubicBezTo>
                  <a:pt x="1223" y="2361"/>
                  <a:pt x="1230" y="2366"/>
                  <a:pt x="1235" y="2374"/>
                </a:cubicBezTo>
                <a:cubicBezTo>
                  <a:pt x="1227" y="2384"/>
                  <a:pt x="1217" y="2391"/>
                  <a:pt x="1209" y="2394"/>
                </a:cubicBezTo>
                <a:lnTo>
                  <a:pt x="1206" y="2405"/>
                </a:lnTo>
                <a:lnTo>
                  <a:pt x="1205" y="2405"/>
                </a:lnTo>
                <a:lnTo>
                  <a:pt x="1206" y="2405"/>
                </a:lnTo>
                <a:lnTo>
                  <a:pt x="1206" y="2405"/>
                </a:lnTo>
                <a:lnTo>
                  <a:pt x="1221" y="2402"/>
                </a:lnTo>
                <a:cubicBezTo>
                  <a:pt x="1239" y="2379"/>
                  <a:pt x="1263" y="2351"/>
                  <a:pt x="1262" y="2337"/>
                </a:cubicBezTo>
                <a:cubicBezTo>
                  <a:pt x="1260" y="2334"/>
                  <a:pt x="1255" y="2332"/>
                  <a:pt x="1253" y="2333"/>
                </a:cubicBezTo>
                <a:lnTo>
                  <a:pt x="1252" y="2333"/>
                </a:lnTo>
                <a:lnTo>
                  <a:pt x="1251" y="2333"/>
                </a:lnTo>
                <a:lnTo>
                  <a:pt x="1251" y="2333"/>
                </a:lnTo>
                <a:lnTo>
                  <a:pt x="1250" y="2333"/>
                </a:lnTo>
                <a:lnTo>
                  <a:pt x="1249" y="2333"/>
                </a:lnTo>
                <a:cubicBezTo>
                  <a:pt x="1236" y="2338"/>
                  <a:pt x="1218" y="2340"/>
                  <a:pt x="1207" y="2340"/>
                </a:cubicBezTo>
                <a:lnTo>
                  <a:pt x="1201" y="2339"/>
                </a:lnTo>
                <a:lnTo>
                  <a:pt x="1200" y="2340"/>
                </a:lnTo>
                <a:cubicBezTo>
                  <a:pt x="1192" y="2340"/>
                  <a:pt x="1176" y="2337"/>
                  <a:pt x="1168" y="2335"/>
                </a:cubicBezTo>
                <a:lnTo>
                  <a:pt x="1170" y="2326"/>
                </a:lnTo>
                <a:cubicBezTo>
                  <a:pt x="1193" y="2324"/>
                  <a:pt x="1219" y="2320"/>
                  <a:pt x="1239" y="2316"/>
                </a:cubicBezTo>
                <a:cubicBezTo>
                  <a:pt x="1241" y="2316"/>
                  <a:pt x="1245" y="2316"/>
                  <a:pt x="1246" y="2316"/>
                </a:cubicBezTo>
                <a:cubicBezTo>
                  <a:pt x="1251" y="2316"/>
                  <a:pt x="1257" y="2316"/>
                  <a:pt x="1261" y="2315"/>
                </a:cubicBezTo>
                <a:close/>
                <a:moveTo>
                  <a:pt x="1108" y="2304"/>
                </a:moveTo>
                <a:lnTo>
                  <a:pt x="1110" y="2310"/>
                </a:lnTo>
                <a:cubicBezTo>
                  <a:pt x="1104" y="2301"/>
                  <a:pt x="1061" y="2414"/>
                  <a:pt x="1061" y="2434"/>
                </a:cubicBezTo>
                <a:lnTo>
                  <a:pt x="1055" y="2437"/>
                </a:lnTo>
                <a:lnTo>
                  <a:pt x="1059" y="2440"/>
                </a:lnTo>
                <a:lnTo>
                  <a:pt x="1060" y="2439"/>
                </a:lnTo>
                <a:lnTo>
                  <a:pt x="1060" y="2437"/>
                </a:lnTo>
                <a:lnTo>
                  <a:pt x="1060" y="2436"/>
                </a:lnTo>
                <a:lnTo>
                  <a:pt x="1060" y="2435"/>
                </a:lnTo>
                <a:lnTo>
                  <a:pt x="1061" y="2434"/>
                </a:lnTo>
                <a:lnTo>
                  <a:pt x="1068" y="2431"/>
                </a:lnTo>
                <a:cubicBezTo>
                  <a:pt x="1071" y="2425"/>
                  <a:pt x="1077" y="2420"/>
                  <a:pt x="1082" y="2416"/>
                </a:cubicBezTo>
                <a:lnTo>
                  <a:pt x="1087" y="2408"/>
                </a:lnTo>
                <a:lnTo>
                  <a:pt x="1096" y="2405"/>
                </a:lnTo>
                <a:lnTo>
                  <a:pt x="1100" y="2413"/>
                </a:lnTo>
                <a:cubicBezTo>
                  <a:pt x="1096" y="2421"/>
                  <a:pt x="1091" y="2427"/>
                  <a:pt x="1087" y="2431"/>
                </a:cubicBezTo>
                <a:cubicBezTo>
                  <a:pt x="1075" y="2448"/>
                  <a:pt x="1061" y="2470"/>
                  <a:pt x="1050" y="2485"/>
                </a:cubicBezTo>
                <a:cubicBezTo>
                  <a:pt x="1045" y="2493"/>
                  <a:pt x="1041" y="2502"/>
                  <a:pt x="1040" y="2510"/>
                </a:cubicBezTo>
                <a:cubicBezTo>
                  <a:pt x="1025" y="2527"/>
                  <a:pt x="1032" y="2514"/>
                  <a:pt x="1027" y="2519"/>
                </a:cubicBezTo>
                <a:cubicBezTo>
                  <a:pt x="1023" y="2519"/>
                  <a:pt x="1018" y="2516"/>
                  <a:pt x="1015" y="2513"/>
                </a:cubicBezTo>
                <a:lnTo>
                  <a:pt x="1015" y="2500"/>
                </a:lnTo>
                <a:cubicBezTo>
                  <a:pt x="1022" y="2479"/>
                  <a:pt x="1028" y="2456"/>
                  <a:pt x="1033" y="2437"/>
                </a:cubicBezTo>
                <a:lnTo>
                  <a:pt x="1029" y="2430"/>
                </a:lnTo>
                <a:lnTo>
                  <a:pt x="1023" y="2412"/>
                </a:lnTo>
                <a:lnTo>
                  <a:pt x="1023" y="2412"/>
                </a:lnTo>
                <a:cubicBezTo>
                  <a:pt x="1022" y="2400"/>
                  <a:pt x="1019" y="2387"/>
                  <a:pt x="1016" y="2376"/>
                </a:cubicBezTo>
                <a:lnTo>
                  <a:pt x="1016" y="2376"/>
                </a:lnTo>
                <a:cubicBezTo>
                  <a:pt x="1016" y="2368"/>
                  <a:pt x="1022" y="2362"/>
                  <a:pt x="1029" y="2360"/>
                </a:cubicBezTo>
                <a:cubicBezTo>
                  <a:pt x="1039" y="2355"/>
                  <a:pt x="1050" y="2353"/>
                  <a:pt x="1059" y="2353"/>
                </a:cubicBezTo>
                <a:lnTo>
                  <a:pt x="1059" y="2353"/>
                </a:lnTo>
                <a:lnTo>
                  <a:pt x="1060" y="2353"/>
                </a:lnTo>
                <a:lnTo>
                  <a:pt x="1060" y="2353"/>
                </a:lnTo>
                <a:lnTo>
                  <a:pt x="1061" y="2353"/>
                </a:lnTo>
                <a:lnTo>
                  <a:pt x="1062" y="2353"/>
                </a:lnTo>
                <a:cubicBezTo>
                  <a:pt x="1067" y="2343"/>
                  <a:pt x="1072" y="2330"/>
                  <a:pt x="1076" y="2320"/>
                </a:cubicBezTo>
                <a:cubicBezTo>
                  <a:pt x="1069" y="2321"/>
                  <a:pt x="1059" y="2324"/>
                  <a:pt x="1049" y="2328"/>
                </a:cubicBezTo>
                <a:cubicBezTo>
                  <a:pt x="1048" y="2328"/>
                  <a:pt x="1046" y="2328"/>
                  <a:pt x="1045" y="2328"/>
                </a:cubicBezTo>
                <a:cubicBezTo>
                  <a:pt x="1037" y="2328"/>
                  <a:pt x="1030" y="2325"/>
                  <a:pt x="1025" y="2321"/>
                </a:cubicBezTo>
                <a:lnTo>
                  <a:pt x="1028" y="2311"/>
                </a:lnTo>
                <a:cubicBezTo>
                  <a:pt x="1031" y="2311"/>
                  <a:pt x="1035" y="2312"/>
                  <a:pt x="1037" y="2312"/>
                </a:cubicBezTo>
                <a:cubicBezTo>
                  <a:pt x="1042" y="2312"/>
                  <a:pt x="1049" y="2311"/>
                  <a:pt x="1053" y="2310"/>
                </a:cubicBezTo>
                <a:lnTo>
                  <a:pt x="1064" y="2306"/>
                </a:lnTo>
                <a:cubicBezTo>
                  <a:pt x="1074" y="2304"/>
                  <a:pt x="1087" y="2301"/>
                  <a:pt x="1098" y="2297"/>
                </a:cubicBezTo>
                <a:lnTo>
                  <a:pt x="1108" y="2304"/>
                </a:lnTo>
                <a:close/>
                <a:moveTo>
                  <a:pt x="1054" y="2373"/>
                </a:moveTo>
                <a:lnTo>
                  <a:pt x="1053" y="2373"/>
                </a:lnTo>
                <a:lnTo>
                  <a:pt x="1053" y="2373"/>
                </a:lnTo>
                <a:lnTo>
                  <a:pt x="1054" y="2373"/>
                </a:lnTo>
                <a:close/>
                <a:moveTo>
                  <a:pt x="1053" y="2373"/>
                </a:moveTo>
                <a:cubicBezTo>
                  <a:pt x="1028" y="2375"/>
                  <a:pt x="1042" y="2378"/>
                  <a:pt x="1036" y="2381"/>
                </a:cubicBezTo>
                <a:lnTo>
                  <a:pt x="1041" y="2410"/>
                </a:lnTo>
                <a:cubicBezTo>
                  <a:pt x="1047" y="2399"/>
                  <a:pt x="1051" y="2384"/>
                  <a:pt x="1053" y="2373"/>
                </a:cubicBezTo>
                <a:close/>
                <a:moveTo>
                  <a:pt x="1196" y="2469"/>
                </a:moveTo>
                <a:cubicBezTo>
                  <a:pt x="1194" y="2468"/>
                  <a:pt x="1191" y="2468"/>
                  <a:pt x="1191" y="2468"/>
                </a:cubicBezTo>
                <a:cubicBezTo>
                  <a:pt x="1190" y="2468"/>
                  <a:pt x="1189" y="2468"/>
                  <a:pt x="1188" y="2468"/>
                </a:cubicBezTo>
                <a:lnTo>
                  <a:pt x="1185" y="2482"/>
                </a:lnTo>
                <a:lnTo>
                  <a:pt x="1186" y="2481"/>
                </a:lnTo>
                <a:lnTo>
                  <a:pt x="1198" y="2471"/>
                </a:lnTo>
                <a:lnTo>
                  <a:pt x="1198" y="2471"/>
                </a:lnTo>
                <a:lnTo>
                  <a:pt x="1196" y="2469"/>
                </a:lnTo>
                <a:close/>
                <a:moveTo>
                  <a:pt x="1513" y="2365"/>
                </a:moveTo>
                <a:cubicBezTo>
                  <a:pt x="1516" y="2365"/>
                  <a:pt x="1521" y="2364"/>
                  <a:pt x="1523" y="2364"/>
                </a:cubicBezTo>
                <a:cubicBezTo>
                  <a:pt x="1531" y="2364"/>
                  <a:pt x="1541" y="2366"/>
                  <a:pt x="1548" y="2369"/>
                </a:cubicBezTo>
                <a:lnTo>
                  <a:pt x="1549" y="2386"/>
                </a:lnTo>
                <a:cubicBezTo>
                  <a:pt x="1543" y="2405"/>
                  <a:pt x="1539" y="2421"/>
                  <a:pt x="1536" y="2432"/>
                </a:cubicBezTo>
                <a:cubicBezTo>
                  <a:pt x="1553" y="2422"/>
                  <a:pt x="1595" y="2407"/>
                  <a:pt x="1643" y="2407"/>
                </a:cubicBezTo>
                <a:cubicBezTo>
                  <a:pt x="1644" y="2410"/>
                  <a:pt x="1645" y="2414"/>
                  <a:pt x="1645" y="2416"/>
                </a:cubicBezTo>
                <a:cubicBezTo>
                  <a:pt x="1645" y="2419"/>
                  <a:pt x="1643" y="2422"/>
                  <a:pt x="1642" y="2424"/>
                </a:cubicBezTo>
                <a:cubicBezTo>
                  <a:pt x="1635" y="2427"/>
                  <a:pt x="1629" y="2431"/>
                  <a:pt x="1625" y="2434"/>
                </a:cubicBezTo>
                <a:cubicBezTo>
                  <a:pt x="1618" y="2438"/>
                  <a:pt x="1610" y="2440"/>
                  <a:pt x="1604" y="2440"/>
                </a:cubicBezTo>
                <a:cubicBezTo>
                  <a:pt x="1602" y="2440"/>
                  <a:pt x="1600" y="2440"/>
                  <a:pt x="1599" y="2440"/>
                </a:cubicBezTo>
                <a:lnTo>
                  <a:pt x="1597" y="2431"/>
                </a:lnTo>
                <a:lnTo>
                  <a:pt x="1603" y="2427"/>
                </a:lnTo>
                <a:lnTo>
                  <a:pt x="1607" y="2427"/>
                </a:lnTo>
                <a:lnTo>
                  <a:pt x="1606" y="2425"/>
                </a:lnTo>
                <a:lnTo>
                  <a:pt x="1603" y="2427"/>
                </a:lnTo>
                <a:lnTo>
                  <a:pt x="1571" y="2430"/>
                </a:lnTo>
                <a:cubicBezTo>
                  <a:pt x="1554" y="2440"/>
                  <a:pt x="1534" y="2449"/>
                  <a:pt x="1517" y="2455"/>
                </a:cubicBezTo>
                <a:cubicBezTo>
                  <a:pt x="1504" y="2464"/>
                  <a:pt x="1490" y="2473"/>
                  <a:pt x="1477" y="2480"/>
                </a:cubicBezTo>
                <a:cubicBezTo>
                  <a:pt x="1467" y="2485"/>
                  <a:pt x="1454" y="2491"/>
                  <a:pt x="1444" y="2496"/>
                </a:cubicBezTo>
                <a:cubicBezTo>
                  <a:pt x="1437" y="2498"/>
                  <a:pt x="1427" y="2500"/>
                  <a:pt x="1420" y="2500"/>
                </a:cubicBezTo>
                <a:cubicBezTo>
                  <a:pt x="1415" y="2500"/>
                  <a:pt x="1407" y="2499"/>
                  <a:pt x="1403" y="2498"/>
                </a:cubicBezTo>
                <a:cubicBezTo>
                  <a:pt x="1401" y="2496"/>
                  <a:pt x="1400" y="2493"/>
                  <a:pt x="1400" y="2492"/>
                </a:cubicBezTo>
                <a:cubicBezTo>
                  <a:pt x="1400" y="2489"/>
                  <a:pt x="1402" y="2486"/>
                  <a:pt x="1403" y="2485"/>
                </a:cubicBezTo>
                <a:cubicBezTo>
                  <a:pt x="1414" y="2484"/>
                  <a:pt x="1427" y="2483"/>
                  <a:pt x="1436" y="2481"/>
                </a:cubicBezTo>
                <a:cubicBezTo>
                  <a:pt x="1462" y="2472"/>
                  <a:pt x="1489" y="2458"/>
                  <a:pt x="1509" y="2443"/>
                </a:cubicBezTo>
                <a:cubicBezTo>
                  <a:pt x="1513" y="2432"/>
                  <a:pt x="1518" y="2417"/>
                  <a:pt x="1522" y="2406"/>
                </a:cubicBezTo>
                <a:lnTo>
                  <a:pt x="1525" y="2385"/>
                </a:lnTo>
                <a:cubicBezTo>
                  <a:pt x="1512" y="2388"/>
                  <a:pt x="1496" y="2395"/>
                  <a:pt x="1482" y="2403"/>
                </a:cubicBezTo>
                <a:cubicBezTo>
                  <a:pt x="1479" y="2404"/>
                  <a:pt x="1474" y="2405"/>
                  <a:pt x="1471" y="2405"/>
                </a:cubicBezTo>
                <a:cubicBezTo>
                  <a:pt x="1466" y="2405"/>
                  <a:pt x="1459" y="2403"/>
                  <a:pt x="1454" y="2400"/>
                </a:cubicBezTo>
                <a:lnTo>
                  <a:pt x="1452" y="2390"/>
                </a:lnTo>
                <a:lnTo>
                  <a:pt x="1463" y="2384"/>
                </a:lnTo>
                <a:cubicBezTo>
                  <a:pt x="1472" y="2392"/>
                  <a:pt x="1470" y="2387"/>
                  <a:pt x="1474" y="2389"/>
                </a:cubicBezTo>
                <a:cubicBezTo>
                  <a:pt x="1494" y="2377"/>
                  <a:pt x="1452" y="2410"/>
                  <a:pt x="1513" y="2365"/>
                </a:cubicBezTo>
                <a:close/>
                <a:moveTo>
                  <a:pt x="1784" y="2192"/>
                </a:moveTo>
                <a:lnTo>
                  <a:pt x="1797" y="2188"/>
                </a:lnTo>
                <a:lnTo>
                  <a:pt x="1818" y="2188"/>
                </a:lnTo>
                <a:lnTo>
                  <a:pt x="1840" y="2194"/>
                </a:lnTo>
                <a:cubicBezTo>
                  <a:pt x="1841" y="2215"/>
                  <a:pt x="1849" y="2233"/>
                  <a:pt x="1859" y="2245"/>
                </a:cubicBezTo>
                <a:lnTo>
                  <a:pt x="1860" y="2245"/>
                </a:lnTo>
                <a:cubicBezTo>
                  <a:pt x="1864" y="2241"/>
                  <a:pt x="1869" y="2233"/>
                  <a:pt x="1872" y="2226"/>
                </a:cubicBezTo>
                <a:cubicBezTo>
                  <a:pt x="1879" y="2220"/>
                  <a:pt x="1887" y="2212"/>
                  <a:pt x="1892" y="2205"/>
                </a:cubicBezTo>
                <a:cubicBezTo>
                  <a:pt x="1898" y="2202"/>
                  <a:pt x="1905" y="2197"/>
                  <a:pt x="1908" y="2192"/>
                </a:cubicBezTo>
                <a:lnTo>
                  <a:pt x="1927" y="2196"/>
                </a:lnTo>
                <a:lnTo>
                  <a:pt x="1929" y="2210"/>
                </a:lnTo>
                <a:cubicBezTo>
                  <a:pt x="1901" y="2227"/>
                  <a:pt x="1911" y="2215"/>
                  <a:pt x="1902" y="2220"/>
                </a:cubicBezTo>
                <a:cubicBezTo>
                  <a:pt x="1889" y="2232"/>
                  <a:pt x="1877" y="2247"/>
                  <a:pt x="1869" y="2259"/>
                </a:cubicBezTo>
                <a:cubicBezTo>
                  <a:pt x="1874" y="2273"/>
                  <a:pt x="1880" y="2288"/>
                  <a:pt x="1886" y="2301"/>
                </a:cubicBezTo>
                <a:lnTo>
                  <a:pt x="1891" y="2332"/>
                </a:lnTo>
                <a:cubicBezTo>
                  <a:pt x="1890" y="2354"/>
                  <a:pt x="1886" y="2379"/>
                  <a:pt x="1881" y="2399"/>
                </a:cubicBezTo>
                <a:cubicBezTo>
                  <a:pt x="1878" y="2409"/>
                  <a:pt x="1871" y="2418"/>
                  <a:pt x="1866" y="2424"/>
                </a:cubicBezTo>
                <a:cubicBezTo>
                  <a:pt x="1860" y="2433"/>
                  <a:pt x="1850" y="2438"/>
                  <a:pt x="1842" y="2438"/>
                </a:cubicBezTo>
                <a:cubicBezTo>
                  <a:pt x="1840" y="2438"/>
                  <a:pt x="1838" y="2438"/>
                  <a:pt x="1838" y="2438"/>
                </a:cubicBezTo>
                <a:cubicBezTo>
                  <a:pt x="1835" y="2437"/>
                  <a:pt x="1834" y="2433"/>
                  <a:pt x="1834" y="2432"/>
                </a:cubicBezTo>
                <a:cubicBezTo>
                  <a:pt x="1834" y="2430"/>
                  <a:pt x="1834" y="2428"/>
                  <a:pt x="1835" y="2427"/>
                </a:cubicBezTo>
                <a:cubicBezTo>
                  <a:pt x="1862" y="2425"/>
                  <a:pt x="1866" y="2386"/>
                  <a:pt x="1872" y="2349"/>
                </a:cubicBezTo>
                <a:cubicBezTo>
                  <a:pt x="1863" y="2262"/>
                  <a:pt x="1862" y="2310"/>
                  <a:pt x="1853" y="2279"/>
                </a:cubicBezTo>
                <a:cubicBezTo>
                  <a:pt x="1846" y="2291"/>
                  <a:pt x="1838" y="2306"/>
                  <a:pt x="1831" y="2320"/>
                </a:cubicBezTo>
                <a:cubicBezTo>
                  <a:pt x="1824" y="2330"/>
                  <a:pt x="1814" y="2338"/>
                  <a:pt x="1804" y="2343"/>
                </a:cubicBezTo>
                <a:lnTo>
                  <a:pt x="1804" y="2343"/>
                </a:lnTo>
                <a:lnTo>
                  <a:pt x="1803" y="2343"/>
                </a:lnTo>
                <a:lnTo>
                  <a:pt x="1802" y="2343"/>
                </a:lnTo>
                <a:cubicBezTo>
                  <a:pt x="1795" y="2344"/>
                  <a:pt x="1789" y="2338"/>
                  <a:pt x="1786" y="2330"/>
                </a:cubicBezTo>
                <a:cubicBezTo>
                  <a:pt x="1790" y="2329"/>
                  <a:pt x="1794" y="2323"/>
                  <a:pt x="1797" y="2318"/>
                </a:cubicBezTo>
                <a:cubicBezTo>
                  <a:pt x="1799" y="2322"/>
                  <a:pt x="1801" y="2325"/>
                  <a:pt x="1802" y="2325"/>
                </a:cubicBezTo>
                <a:lnTo>
                  <a:pt x="1802" y="2325"/>
                </a:lnTo>
                <a:cubicBezTo>
                  <a:pt x="1808" y="2322"/>
                  <a:pt x="1814" y="2316"/>
                  <a:pt x="1816" y="2311"/>
                </a:cubicBezTo>
                <a:lnTo>
                  <a:pt x="1818" y="2305"/>
                </a:lnTo>
                <a:lnTo>
                  <a:pt x="1821" y="2302"/>
                </a:lnTo>
                <a:lnTo>
                  <a:pt x="1846" y="2264"/>
                </a:lnTo>
                <a:cubicBezTo>
                  <a:pt x="1836" y="2248"/>
                  <a:pt x="1826" y="2228"/>
                  <a:pt x="1819" y="2211"/>
                </a:cubicBezTo>
                <a:cubicBezTo>
                  <a:pt x="1816" y="2210"/>
                  <a:pt x="1811" y="2209"/>
                  <a:pt x="1808" y="2208"/>
                </a:cubicBezTo>
                <a:lnTo>
                  <a:pt x="1796" y="2209"/>
                </a:lnTo>
                <a:lnTo>
                  <a:pt x="1782" y="2205"/>
                </a:lnTo>
                <a:lnTo>
                  <a:pt x="1780" y="2193"/>
                </a:lnTo>
                <a:lnTo>
                  <a:pt x="1784" y="2192"/>
                </a:lnTo>
                <a:close/>
                <a:moveTo>
                  <a:pt x="1900" y="2313"/>
                </a:moveTo>
                <a:cubicBezTo>
                  <a:pt x="1910" y="2307"/>
                  <a:pt x="1922" y="2304"/>
                  <a:pt x="1934" y="2302"/>
                </a:cubicBezTo>
                <a:cubicBezTo>
                  <a:pt x="1942" y="2301"/>
                  <a:pt x="1952" y="2301"/>
                  <a:pt x="1958" y="2301"/>
                </a:cubicBezTo>
                <a:cubicBezTo>
                  <a:pt x="1980" y="2304"/>
                  <a:pt x="1970" y="2297"/>
                  <a:pt x="2013" y="2309"/>
                </a:cubicBezTo>
                <a:lnTo>
                  <a:pt x="2019" y="2315"/>
                </a:lnTo>
                <a:cubicBezTo>
                  <a:pt x="2000" y="2352"/>
                  <a:pt x="1998" y="2325"/>
                  <a:pt x="1987" y="2335"/>
                </a:cubicBezTo>
                <a:cubicBezTo>
                  <a:pt x="1983" y="2335"/>
                  <a:pt x="1979" y="2334"/>
                  <a:pt x="1977" y="2334"/>
                </a:cubicBezTo>
                <a:lnTo>
                  <a:pt x="1973" y="2324"/>
                </a:lnTo>
                <a:lnTo>
                  <a:pt x="1977" y="2321"/>
                </a:lnTo>
                <a:lnTo>
                  <a:pt x="1979" y="2321"/>
                </a:lnTo>
                <a:lnTo>
                  <a:pt x="1978" y="2320"/>
                </a:lnTo>
                <a:lnTo>
                  <a:pt x="1977" y="2321"/>
                </a:lnTo>
                <a:lnTo>
                  <a:pt x="1969" y="2319"/>
                </a:lnTo>
                <a:cubicBezTo>
                  <a:pt x="1954" y="2319"/>
                  <a:pt x="1937" y="2320"/>
                  <a:pt x="1925" y="2321"/>
                </a:cubicBezTo>
                <a:cubicBezTo>
                  <a:pt x="1918" y="2323"/>
                  <a:pt x="1910" y="2326"/>
                  <a:pt x="1902" y="2328"/>
                </a:cubicBezTo>
                <a:lnTo>
                  <a:pt x="1896" y="2323"/>
                </a:lnTo>
                <a:lnTo>
                  <a:pt x="1900" y="2313"/>
                </a:lnTo>
                <a:close/>
                <a:moveTo>
                  <a:pt x="2060" y="1893"/>
                </a:moveTo>
                <a:cubicBezTo>
                  <a:pt x="2062" y="1892"/>
                  <a:pt x="2067" y="1889"/>
                  <a:pt x="2069" y="1887"/>
                </a:cubicBezTo>
                <a:lnTo>
                  <a:pt x="2077" y="1892"/>
                </a:lnTo>
                <a:cubicBezTo>
                  <a:pt x="2074" y="1913"/>
                  <a:pt x="2070" y="1935"/>
                  <a:pt x="2067" y="1952"/>
                </a:cubicBezTo>
                <a:cubicBezTo>
                  <a:pt x="2068" y="1956"/>
                  <a:pt x="2068" y="1961"/>
                  <a:pt x="2068" y="1964"/>
                </a:cubicBezTo>
                <a:cubicBezTo>
                  <a:pt x="2068" y="1976"/>
                  <a:pt x="2066" y="1989"/>
                  <a:pt x="2064" y="1999"/>
                </a:cubicBezTo>
                <a:cubicBezTo>
                  <a:pt x="2069" y="2024"/>
                  <a:pt x="2066" y="2019"/>
                  <a:pt x="2067" y="2030"/>
                </a:cubicBezTo>
                <a:cubicBezTo>
                  <a:pt x="2067" y="2034"/>
                  <a:pt x="2067" y="2039"/>
                  <a:pt x="2067" y="2042"/>
                </a:cubicBezTo>
                <a:cubicBezTo>
                  <a:pt x="2069" y="2056"/>
                  <a:pt x="2072" y="2072"/>
                  <a:pt x="2073" y="2084"/>
                </a:cubicBezTo>
                <a:lnTo>
                  <a:pt x="2073" y="2085"/>
                </a:lnTo>
                <a:lnTo>
                  <a:pt x="2072" y="2088"/>
                </a:lnTo>
                <a:lnTo>
                  <a:pt x="2074" y="2088"/>
                </a:lnTo>
                <a:cubicBezTo>
                  <a:pt x="2074" y="2086"/>
                  <a:pt x="2073" y="2084"/>
                  <a:pt x="2073" y="2084"/>
                </a:cubicBezTo>
                <a:cubicBezTo>
                  <a:pt x="2082" y="2041"/>
                  <a:pt x="2097" y="1984"/>
                  <a:pt x="2110" y="1941"/>
                </a:cubicBezTo>
                <a:cubicBezTo>
                  <a:pt x="2115" y="1922"/>
                  <a:pt x="2128" y="1905"/>
                  <a:pt x="2143" y="1893"/>
                </a:cubicBezTo>
                <a:cubicBezTo>
                  <a:pt x="2150" y="1898"/>
                  <a:pt x="2156" y="1904"/>
                  <a:pt x="2158" y="1910"/>
                </a:cubicBezTo>
                <a:cubicBezTo>
                  <a:pt x="2156" y="1938"/>
                  <a:pt x="2157" y="1981"/>
                  <a:pt x="2139" y="1986"/>
                </a:cubicBezTo>
                <a:lnTo>
                  <a:pt x="2133" y="1981"/>
                </a:lnTo>
                <a:cubicBezTo>
                  <a:pt x="2136" y="1966"/>
                  <a:pt x="2137" y="1949"/>
                  <a:pt x="2137" y="1936"/>
                </a:cubicBezTo>
                <a:cubicBezTo>
                  <a:pt x="2137" y="1931"/>
                  <a:pt x="2136" y="1923"/>
                  <a:pt x="2136" y="1921"/>
                </a:cubicBezTo>
                <a:lnTo>
                  <a:pt x="2137" y="1921"/>
                </a:lnTo>
                <a:lnTo>
                  <a:pt x="2137" y="1920"/>
                </a:lnTo>
                <a:lnTo>
                  <a:pt x="2137" y="1920"/>
                </a:lnTo>
                <a:lnTo>
                  <a:pt x="2137" y="1919"/>
                </a:lnTo>
                <a:lnTo>
                  <a:pt x="2137" y="1919"/>
                </a:lnTo>
                <a:lnTo>
                  <a:pt x="2136" y="1918"/>
                </a:lnTo>
                <a:lnTo>
                  <a:pt x="2136" y="1919"/>
                </a:lnTo>
                <a:lnTo>
                  <a:pt x="2136" y="1920"/>
                </a:lnTo>
                <a:lnTo>
                  <a:pt x="2136" y="1921"/>
                </a:lnTo>
                <a:cubicBezTo>
                  <a:pt x="2136" y="1923"/>
                  <a:pt x="2133" y="1927"/>
                  <a:pt x="2131" y="1929"/>
                </a:cubicBezTo>
                <a:cubicBezTo>
                  <a:pt x="2132" y="1934"/>
                  <a:pt x="2129" y="1940"/>
                  <a:pt x="2126" y="1943"/>
                </a:cubicBezTo>
                <a:cubicBezTo>
                  <a:pt x="2122" y="1962"/>
                  <a:pt x="2115" y="1982"/>
                  <a:pt x="2108" y="1997"/>
                </a:cubicBezTo>
                <a:lnTo>
                  <a:pt x="2109" y="1999"/>
                </a:lnTo>
                <a:cubicBezTo>
                  <a:pt x="2105" y="2015"/>
                  <a:pt x="2101" y="2030"/>
                  <a:pt x="2097" y="2042"/>
                </a:cubicBezTo>
                <a:cubicBezTo>
                  <a:pt x="2095" y="2063"/>
                  <a:pt x="2091" y="2085"/>
                  <a:pt x="2085" y="2104"/>
                </a:cubicBezTo>
                <a:cubicBezTo>
                  <a:pt x="2067" y="2127"/>
                  <a:pt x="2078" y="2108"/>
                  <a:pt x="2072" y="2115"/>
                </a:cubicBezTo>
                <a:cubicBezTo>
                  <a:pt x="2068" y="2115"/>
                  <a:pt x="2063" y="2112"/>
                  <a:pt x="2060" y="2108"/>
                </a:cubicBezTo>
                <a:lnTo>
                  <a:pt x="2055" y="2084"/>
                </a:lnTo>
                <a:lnTo>
                  <a:pt x="2054" y="2071"/>
                </a:lnTo>
                <a:lnTo>
                  <a:pt x="2049" y="2026"/>
                </a:lnTo>
                <a:cubicBezTo>
                  <a:pt x="2049" y="2022"/>
                  <a:pt x="2049" y="2016"/>
                  <a:pt x="2049" y="2014"/>
                </a:cubicBezTo>
                <a:cubicBezTo>
                  <a:pt x="2049" y="1987"/>
                  <a:pt x="2051" y="1957"/>
                  <a:pt x="2054" y="1935"/>
                </a:cubicBezTo>
                <a:cubicBezTo>
                  <a:pt x="2008" y="1992"/>
                  <a:pt x="2044" y="1943"/>
                  <a:pt x="2029" y="1960"/>
                </a:cubicBezTo>
                <a:cubicBezTo>
                  <a:pt x="2024" y="1961"/>
                  <a:pt x="2020" y="1955"/>
                  <a:pt x="2019" y="1949"/>
                </a:cubicBezTo>
                <a:lnTo>
                  <a:pt x="2032" y="1936"/>
                </a:lnTo>
                <a:lnTo>
                  <a:pt x="2060" y="1893"/>
                </a:lnTo>
                <a:close/>
                <a:moveTo>
                  <a:pt x="2008" y="2005"/>
                </a:moveTo>
                <a:cubicBezTo>
                  <a:pt x="2017" y="1999"/>
                  <a:pt x="2025" y="1993"/>
                  <a:pt x="2030" y="1988"/>
                </a:cubicBezTo>
                <a:cubicBezTo>
                  <a:pt x="2042" y="1988"/>
                  <a:pt x="2048" y="1996"/>
                  <a:pt x="2048" y="2004"/>
                </a:cubicBezTo>
                <a:cubicBezTo>
                  <a:pt x="2045" y="2012"/>
                  <a:pt x="2038" y="2016"/>
                  <a:pt x="2032" y="2016"/>
                </a:cubicBezTo>
                <a:lnTo>
                  <a:pt x="2031" y="2016"/>
                </a:lnTo>
                <a:lnTo>
                  <a:pt x="2031" y="2016"/>
                </a:lnTo>
                <a:lnTo>
                  <a:pt x="2030" y="2016"/>
                </a:lnTo>
                <a:lnTo>
                  <a:pt x="2030" y="2016"/>
                </a:lnTo>
                <a:lnTo>
                  <a:pt x="2029" y="2016"/>
                </a:lnTo>
                <a:cubicBezTo>
                  <a:pt x="2022" y="2016"/>
                  <a:pt x="2014" y="2012"/>
                  <a:pt x="2008" y="2005"/>
                </a:cubicBezTo>
                <a:close/>
                <a:moveTo>
                  <a:pt x="2143" y="2013"/>
                </a:moveTo>
                <a:cubicBezTo>
                  <a:pt x="2147" y="2006"/>
                  <a:pt x="2155" y="2000"/>
                  <a:pt x="2162" y="1997"/>
                </a:cubicBezTo>
                <a:cubicBezTo>
                  <a:pt x="2190" y="2013"/>
                  <a:pt x="2178" y="2018"/>
                  <a:pt x="2187" y="2028"/>
                </a:cubicBezTo>
                <a:cubicBezTo>
                  <a:pt x="2200" y="2018"/>
                  <a:pt x="2193" y="2026"/>
                  <a:pt x="2197" y="2023"/>
                </a:cubicBezTo>
                <a:cubicBezTo>
                  <a:pt x="2202" y="2023"/>
                  <a:pt x="2208" y="2024"/>
                  <a:pt x="2210" y="2024"/>
                </a:cubicBezTo>
                <a:cubicBezTo>
                  <a:pt x="2214" y="2019"/>
                  <a:pt x="2216" y="2011"/>
                  <a:pt x="2216" y="2003"/>
                </a:cubicBezTo>
                <a:cubicBezTo>
                  <a:pt x="2216" y="2002"/>
                  <a:pt x="2216" y="2000"/>
                  <a:pt x="2216" y="1999"/>
                </a:cubicBezTo>
                <a:cubicBezTo>
                  <a:pt x="2222" y="1996"/>
                  <a:pt x="2228" y="1989"/>
                  <a:pt x="2233" y="1984"/>
                </a:cubicBezTo>
                <a:lnTo>
                  <a:pt x="2241" y="1989"/>
                </a:lnTo>
                <a:lnTo>
                  <a:pt x="2243" y="1997"/>
                </a:lnTo>
                <a:lnTo>
                  <a:pt x="2230" y="2013"/>
                </a:lnTo>
                <a:cubicBezTo>
                  <a:pt x="2228" y="2021"/>
                  <a:pt x="2226" y="2028"/>
                  <a:pt x="2225" y="2033"/>
                </a:cubicBezTo>
                <a:lnTo>
                  <a:pt x="2226" y="2036"/>
                </a:lnTo>
                <a:cubicBezTo>
                  <a:pt x="2239" y="2045"/>
                  <a:pt x="2251" y="2057"/>
                  <a:pt x="2260" y="2068"/>
                </a:cubicBezTo>
                <a:cubicBezTo>
                  <a:pt x="2270" y="2084"/>
                  <a:pt x="2280" y="2102"/>
                  <a:pt x="2286" y="2117"/>
                </a:cubicBezTo>
                <a:cubicBezTo>
                  <a:pt x="2276" y="2178"/>
                  <a:pt x="2262" y="2148"/>
                  <a:pt x="2250" y="2159"/>
                </a:cubicBezTo>
                <a:cubicBezTo>
                  <a:pt x="2245" y="2159"/>
                  <a:pt x="2237" y="2157"/>
                  <a:pt x="2232" y="2156"/>
                </a:cubicBezTo>
                <a:cubicBezTo>
                  <a:pt x="2243" y="2148"/>
                  <a:pt x="2254" y="2141"/>
                  <a:pt x="2263" y="2138"/>
                </a:cubicBezTo>
                <a:cubicBezTo>
                  <a:pt x="2265" y="2136"/>
                  <a:pt x="2266" y="2131"/>
                  <a:pt x="2266" y="2129"/>
                </a:cubicBezTo>
                <a:lnTo>
                  <a:pt x="2266" y="2128"/>
                </a:lnTo>
                <a:lnTo>
                  <a:pt x="2266" y="2128"/>
                </a:lnTo>
                <a:lnTo>
                  <a:pt x="2266" y="2127"/>
                </a:lnTo>
                <a:cubicBezTo>
                  <a:pt x="2261" y="2114"/>
                  <a:pt x="2254" y="2099"/>
                  <a:pt x="2248" y="2086"/>
                </a:cubicBezTo>
                <a:cubicBezTo>
                  <a:pt x="2238" y="2076"/>
                  <a:pt x="2227" y="2064"/>
                  <a:pt x="2218" y="2053"/>
                </a:cubicBezTo>
                <a:lnTo>
                  <a:pt x="2216" y="2052"/>
                </a:lnTo>
                <a:cubicBezTo>
                  <a:pt x="2212" y="2069"/>
                  <a:pt x="2207" y="2089"/>
                  <a:pt x="2202" y="2105"/>
                </a:cubicBezTo>
                <a:cubicBezTo>
                  <a:pt x="2198" y="2116"/>
                  <a:pt x="2192" y="2128"/>
                  <a:pt x="2186" y="2136"/>
                </a:cubicBezTo>
                <a:lnTo>
                  <a:pt x="2177" y="2136"/>
                </a:lnTo>
                <a:lnTo>
                  <a:pt x="2176" y="2129"/>
                </a:lnTo>
                <a:cubicBezTo>
                  <a:pt x="2187" y="2101"/>
                  <a:pt x="2194" y="2078"/>
                  <a:pt x="2203" y="2044"/>
                </a:cubicBezTo>
                <a:lnTo>
                  <a:pt x="2200" y="2045"/>
                </a:lnTo>
                <a:lnTo>
                  <a:pt x="2197" y="2045"/>
                </a:lnTo>
                <a:lnTo>
                  <a:pt x="2197" y="2046"/>
                </a:lnTo>
                <a:cubicBezTo>
                  <a:pt x="2195" y="2053"/>
                  <a:pt x="2187" y="2059"/>
                  <a:pt x="2180" y="2062"/>
                </a:cubicBezTo>
                <a:lnTo>
                  <a:pt x="2173" y="2057"/>
                </a:lnTo>
                <a:lnTo>
                  <a:pt x="2174" y="2052"/>
                </a:lnTo>
                <a:cubicBezTo>
                  <a:pt x="2171" y="2039"/>
                  <a:pt x="2165" y="2027"/>
                  <a:pt x="2159" y="2019"/>
                </a:cubicBezTo>
                <a:cubicBezTo>
                  <a:pt x="2155" y="2026"/>
                  <a:pt x="2151" y="2035"/>
                  <a:pt x="2149" y="2044"/>
                </a:cubicBezTo>
                <a:cubicBezTo>
                  <a:pt x="2147" y="2051"/>
                  <a:pt x="2140" y="2054"/>
                  <a:pt x="2134" y="2054"/>
                </a:cubicBezTo>
                <a:lnTo>
                  <a:pt x="2129" y="2047"/>
                </a:lnTo>
                <a:cubicBezTo>
                  <a:pt x="2135" y="2036"/>
                  <a:pt x="2139" y="2024"/>
                  <a:pt x="2143" y="2013"/>
                </a:cubicBezTo>
                <a:close/>
                <a:moveTo>
                  <a:pt x="268" y="1541"/>
                </a:moveTo>
                <a:cubicBezTo>
                  <a:pt x="273" y="1540"/>
                  <a:pt x="282" y="1540"/>
                  <a:pt x="284" y="1540"/>
                </a:cubicBezTo>
                <a:lnTo>
                  <a:pt x="285" y="1540"/>
                </a:lnTo>
                <a:lnTo>
                  <a:pt x="285" y="1540"/>
                </a:lnTo>
                <a:cubicBezTo>
                  <a:pt x="301" y="1546"/>
                  <a:pt x="317" y="1548"/>
                  <a:pt x="324" y="1550"/>
                </a:cubicBezTo>
                <a:cubicBezTo>
                  <a:pt x="355" y="1550"/>
                  <a:pt x="368" y="1564"/>
                  <a:pt x="375" y="1654"/>
                </a:cubicBezTo>
                <a:lnTo>
                  <a:pt x="179" y="1670"/>
                </a:lnTo>
                <a:cubicBezTo>
                  <a:pt x="176" y="1631"/>
                  <a:pt x="176" y="1621"/>
                  <a:pt x="176" y="1620"/>
                </a:cubicBezTo>
                <a:cubicBezTo>
                  <a:pt x="176" y="1620"/>
                  <a:pt x="176" y="1622"/>
                  <a:pt x="176" y="1623"/>
                </a:cubicBezTo>
                <a:cubicBezTo>
                  <a:pt x="176" y="1625"/>
                  <a:pt x="176" y="1626"/>
                  <a:pt x="176" y="1626"/>
                </a:cubicBezTo>
                <a:lnTo>
                  <a:pt x="177" y="1626"/>
                </a:lnTo>
                <a:cubicBezTo>
                  <a:pt x="177" y="1626"/>
                  <a:pt x="176" y="1622"/>
                  <a:pt x="176" y="1619"/>
                </a:cubicBezTo>
                <a:lnTo>
                  <a:pt x="176" y="1617"/>
                </a:lnTo>
                <a:cubicBezTo>
                  <a:pt x="174" y="1569"/>
                  <a:pt x="211" y="1545"/>
                  <a:pt x="268" y="1541"/>
                </a:cubicBezTo>
                <a:close/>
                <a:moveTo>
                  <a:pt x="270" y="1568"/>
                </a:moveTo>
                <a:cubicBezTo>
                  <a:pt x="215" y="1571"/>
                  <a:pt x="198" y="1594"/>
                  <a:pt x="198" y="1622"/>
                </a:cubicBezTo>
                <a:cubicBezTo>
                  <a:pt x="198" y="1624"/>
                  <a:pt x="198" y="1625"/>
                  <a:pt x="198" y="1625"/>
                </a:cubicBezTo>
                <a:cubicBezTo>
                  <a:pt x="198" y="1625"/>
                  <a:pt x="198" y="1625"/>
                  <a:pt x="198" y="1625"/>
                </a:cubicBezTo>
                <a:cubicBezTo>
                  <a:pt x="198" y="1625"/>
                  <a:pt x="198" y="1625"/>
                  <a:pt x="198" y="1625"/>
                </a:cubicBezTo>
                <a:cubicBezTo>
                  <a:pt x="198" y="1625"/>
                  <a:pt x="198" y="1631"/>
                  <a:pt x="199" y="1641"/>
                </a:cubicBezTo>
                <a:lnTo>
                  <a:pt x="351" y="1629"/>
                </a:lnTo>
                <a:cubicBezTo>
                  <a:pt x="347" y="1575"/>
                  <a:pt x="331" y="1574"/>
                  <a:pt x="301" y="1570"/>
                </a:cubicBezTo>
                <a:cubicBezTo>
                  <a:pt x="297" y="1569"/>
                  <a:pt x="289" y="1568"/>
                  <a:pt x="288" y="1568"/>
                </a:cubicBezTo>
                <a:lnTo>
                  <a:pt x="287" y="1568"/>
                </a:lnTo>
                <a:lnTo>
                  <a:pt x="287" y="1568"/>
                </a:lnTo>
                <a:lnTo>
                  <a:pt x="286" y="1568"/>
                </a:lnTo>
                <a:cubicBezTo>
                  <a:pt x="281" y="1568"/>
                  <a:pt x="273" y="1568"/>
                  <a:pt x="270" y="1568"/>
                </a:cubicBezTo>
                <a:close/>
                <a:moveTo>
                  <a:pt x="366" y="1417"/>
                </a:moveTo>
                <a:lnTo>
                  <a:pt x="366" y="1435"/>
                </a:lnTo>
                <a:lnTo>
                  <a:pt x="305" y="1451"/>
                </a:lnTo>
                <a:lnTo>
                  <a:pt x="305" y="1501"/>
                </a:lnTo>
                <a:lnTo>
                  <a:pt x="365" y="1518"/>
                </a:lnTo>
                <a:lnTo>
                  <a:pt x="364" y="1546"/>
                </a:lnTo>
                <a:lnTo>
                  <a:pt x="167" y="1486"/>
                </a:lnTo>
                <a:lnTo>
                  <a:pt x="168" y="1463"/>
                </a:lnTo>
                <a:lnTo>
                  <a:pt x="343" y="1415"/>
                </a:lnTo>
                <a:lnTo>
                  <a:pt x="171" y="1396"/>
                </a:lnTo>
                <a:lnTo>
                  <a:pt x="174" y="1371"/>
                </a:lnTo>
                <a:lnTo>
                  <a:pt x="347" y="1389"/>
                </a:lnTo>
                <a:lnTo>
                  <a:pt x="357" y="1297"/>
                </a:lnTo>
                <a:lnTo>
                  <a:pt x="378" y="1299"/>
                </a:lnTo>
                <a:lnTo>
                  <a:pt x="366" y="1417"/>
                </a:lnTo>
                <a:close/>
                <a:moveTo>
                  <a:pt x="283" y="1456"/>
                </a:moveTo>
                <a:lnTo>
                  <a:pt x="213" y="1474"/>
                </a:lnTo>
                <a:lnTo>
                  <a:pt x="213" y="1476"/>
                </a:lnTo>
                <a:lnTo>
                  <a:pt x="282" y="1495"/>
                </a:lnTo>
                <a:lnTo>
                  <a:pt x="283" y="1456"/>
                </a:lnTo>
                <a:close/>
                <a:moveTo>
                  <a:pt x="393" y="1232"/>
                </a:moveTo>
                <a:lnTo>
                  <a:pt x="387" y="1258"/>
                </a:lnTo>
                <a:lnTo>
                  <a:pt x="196" y="1214"/>
                </a:lnTo>
                <a:lnTo>
                  <a:pt x="202" y="1189"/>
                </a:lnTo>
                <a:lnTo>
                  <a:pt x="393" y="1232"/>
                </a:lnTo>
                <a:close/>
                <a:moveTo>
                  <a:pt x="436" y="1075"/>
                </a:moveTo>
                <a:lnTo>
                  <a:pt x="432" y="1090"/>
                </a:lnTo>
                <a:lnTo>
                  <a:pt x="369" y="1087"/>
                </a:lnTo>
                <a:lnTo>
                  <a:pt x="354" y="1135"/>
                </a:lnTo>
                <a:lnTo>
                  <a:pt x="407" y="1168"/>
                </a:lnTo>
                <a:lnTo>
                  <a:pt x="400" y="1195"/>
                </a:lnTo>
                <a:lnTo>
                  <a:pt x="227" y="1082"/>
                </a:lnTo>
                <a:lnTo>
                  <a:pt x="234" y="1060"/>
                </a:lnTo>
                <a:lnTo>
                  <a:pt x="408" y="1063"/>
                </a:lnTo>
                <a:lnTo>
                  <a:pt x="257" y="999"/>
                </a:lnTo>
                <a:lnTo>
                  <a:pt x="267" y="973"/>
                </a:lnTo>
                <a:lnTo>
                  <a:pt x="423" y="970"/>
                </a:lnTo>
                <a:lnTo>
                  <a:pt x="423" y="969"/>
                </a:lnTo>
                <a:lnTo>
                  <a:pt x="292" y="914"/>
                </a:lnTo>
                <a:lnTo>
                  <a:pt x="303" y="890"/>
                </a:lnTo>
                <a:lnTo>
                  <a:pt x="483" y="965"/>
                </a:lnTo>
                <a:lnTo>
                  <a:pt x="471" y="992"/>
                </a:lnTo>
                <a:lnTo>
                  <a:pt x="317" y="995"/>
                </a:lnTo>
                <a:lnTo>
                  <a:pt x="316" y="996"/>
                </a:lnTo>
                <a:lnTo>
                  <a:pt x="447" y="1051"/>
                </a:lnTo>
                <a:lnTo>
                  <a:pt x="437" y="1075"/>
                </a:lnTo>
                <a:lnTo>
                  <a:pt x="436" y="1075"/>
                </a:lnTo>
                <a:close/>
                <a:moveTo>
                  <a:pt x="347" y="1087"/>
                </a:moveTo>
                <a:lnTo>
                  <a:pt x="274" y="1084"/>
                </a:lnTo>
                <a:lnTo>
                  <a:pt x="274" y="1086"/>
                </a:lnTo>
                <a:lnTo>
                  <a:pt x="335" y="1124"/>
                </a:lnTo>
                <a:lnTo>
                  <a:pt x="347" y="1087"/>
                </a:lnTo>
                <a:close/>
                <a:moveTo>
                  <a:pt x="560" y="733"/>
                </a:moveTo>
                <a:cubicBezTo>
                  <a:pt x="579" y="746"/>
                  <a:pt x="589" y="764"/>
                  <a:pt x="589" y="779"/>
                </a:cubicBezTo>
                <a:cubicBezTo>
                  <a:pt x="590" y="807"/>
                  <a:pt x="554" y="847"/>
                  <a:pt x="533" y="845"/>
                </a:cubicBezTo>
                <a:lnTo>
                  <a:pt x="532" y="845"/>
                </a:lnTo>
                <a:lnTo>
                  <a:pt x="531" y="844"/>
                </a:lnTo>
                <a:lnTo>
                  <a:pt x="529" y="844"/>
                </a:lnTo>
                <a:lnTo>
                  <a:pt x="529" y="844"/>
                </a:lnTo>
                <a:cubicBezTo>
                  <a:pt x="517" y="845"/>
                  <a:pt x="502" y="838"/>
                  <a:pt x="492" y="831"/>
                </a:cubicBezTo>
                <a:lnTo>
                  <a:pt x="379" y="751"/>
                </a:lnTo>
                <a:lnTo>
                  <a:pt x="394" y="730"/>
                </a:lnTo>
                <a:lnTo>
                  <a:pt x="507" y="809"/>
                </a:lnTo>
                <a:cubicBezTo>
                  <a:pt x="516" y="816"/>
                  <a:pt x="526" y="819"/>
                  <a:pt x="531" y="819"/>
                </a:cubicBezTo>
                <a:lnTo>
                  <a:pt x="532" y="819"/>
                </a:lnTo>
                <a:lnTo>
                  <a:pt x="532" y="819"/>
                </a:lnTo>
                <a:lnTo>
                  <a:pt x="533" y="819"/>
                </a:lnTo>
                <a:cubicBezTo>
                  <a:pt x="548" y="819"/>
                  <a:pt x="565" y="797"/>
                  <a:pt x="564" y="786"/>
                </a:cubicBezTo>
                <a:lnTo>
                  <a:pt x="564" y="785"/>
                </a:lnTo>
                <a:lnTo>
                  <a:pt x="564" y="785"/>
                </a:lnTo>
                <a:lnTo>
                  <a:pt x="564" y="784"/>
                </a:lnTo>
                <a:lnTo>
                  <a:pt x="564" y="784"/>
                </a:lnTo>
                <a:lnTo>
                  <a:pt x="564" y="783"/>
                </a:lnTo>
                <a:lnTo>
                  <a:pt x="564" y="783"/>
                </a:lnTo>
                <a:cubicBezTo>
                  <a:pt x="564" y="773"/>
                  <a:pt x="556" y="762"/>
                  <a:pt x="545" y="755"/>
                </a:cubicBezTo>
                <a:lnTo>
                  <a:pt x="432" y="675"/>
                </a:lnTo>
                <a:lnTo>
                  <a:pt x="447" y="654"/>
                </a:lnTo>
                <a:lnTo>
                  <a:pt x="560" y="733"/>
                </a:lnTo>
                <a:close/>
                <a:moveTo>
                  <a:pt x="683" y="679"/>
                </a:moveTo>
                <a:lnTo>
                  <a:pt x="664" y="700"/>
                </a:lnTo>
                <a:lnTo>
                  <a:pt x="516" y="654"/>
                </a:lnTo>
                <a:lnTo>
                  <a:pt x="515" y="655"/>
                </a:lnTo>
                <a:lnTo>
                  <a:pt x="622" y="748"/>
                </a:lnTo>
                <a:lnTo>
                  <a:pt x="605" y="768"/>
                </a:lnTo>
                <a:lnTo>
                  <a:pt x="457" y="639"/>
                </a:lnTo>
                <a:lnTo>
                  <a:pt x="476" y="618"/>
                </a:lnTo>
                <a:lnTo>
                  <a:pt x="624" y="664"/>
                </a:lnTo>
                <a:lnTo>
                  <a:pt x="625" y="663"/>
                </a:lnTo>
                <a:lnTo>
                  <a:pt x="518" y="570"/>
                </a:lnTo>
                <a:lnTo>
                  <a:pt x="536" y="550"/>
                </a:lnTo>
                <a:lnTo>
                  <a:pt x="683" y="679"/>
                </a:lnTo>
                <a:close/>
                <a:moveTo>
                  <a:pt x="735" y="630"/>
                </a:moveTo>
                <a:lnTo>
                  <a:pt x="716" y="648"/>
                </a:lnTo>
                <a:lnTo>
                  <a:pt x="583" y="503"/>
                </a:lnTo>
                <a:lnTo>
                  <a:pt x="603" y="486"/>
                </a:lnTo>
                <a:lnTo>
                  <a:pt x="735" y="630"/>
                </a:lnTo>
                <a:close/>
                <a:moveTo>
                  <a:pt x="756" y="368"/>
                </a:moveTo>
                <a:lnTo>
                  <a:pt x="826" y="562"/>
                </a:lnTo>
                <a:lnTo>
                  <a:pt x="808" y="575"/>
                </a:lnTo>
                <a:lnTo>
                  <a:pt x="645" y="449"/>
                </a:lnTo>
                <a:lnTo>
                  <a:pt x="667" y="432"/>
                </a:lnTo>
                <a:lnTo>
                  <a:pt x="787" y="530"/>
                </a:lnTo>
                <a:lnTo>
                  <a:pt x="789" y="529"/>
                </a:lnTo>
                <a:lnTo>
                  <a:pt x="733" y="384"/>
                </a:lnTo>
                <a:lnTo>
                  <a:pt x="756" y="368"/>
                </a:lnTo>
                <a:close/>
                <a:moveTo>
                  <a:pt x="967" y="475"/>
                </a:moveTo>
                <a:lnTo>
                  <a:pt x="865" y="532"/>
                </a:lnTo>
                <a:lnTo>
                  <a:pt x="771" y="360"/>
                </a:lnTo>
                <a:lnTo>
                  <a:pt x="867" y="307"/>
                </a:lnTo>
                <a:lnTo>
                  <a:pt x="878" y="326"/>
                </a:lnTo>
                <a:lnTo>
                  <a:pt x="804" y="367"/>
                </a:lnTo>
                <a:lnTo>
                  <a:pt x="834" y="420"/>
                </a:lnTo>
                <a:lnTo>
                  <a:pt x="901" y="382"/>
                </a:lnTo>
                <a:lnTo>
                  <a:pt x="912" y="401"/>
                </a:lnTo>
                <a:lnTo>
                  <a:pt x="844" y="439"/>
                </a:lnTo>
                <a:lnTo>
                  <a:pt x="878" y="500"/>
                </a:lnTo>
                <a:lnTo>
                  <a:pt x="955" y="457"/>
                </a:lnTo>
                <a:lnTo>
                  <a:pt x="892" y="294"/>
                </a:lnTo>
                <a:cubicBezTo>
                  <a:pt x="953" y="271"/>
                  <a:pt x="967" y="266"/>
                  <a:pt x="967" y="266"/>
                </a:cubicBezTo>
                <a:lnTo>
                  <a:pt x="968" y="266"/>
                </a:lnTo>
                <a:cubicBezTo>
                  <a:pt x="968" y="267"/>
                  <a:pt x="966" y="268"/>
                  <a:pt x="965" y="268"/>
                </a:cubicBezTo>
                <a:cubicBezTo>
                  <a:pt x="964" y="269"/>
                  <a:pt x="963" y="270"/>
                  <a:pt x="963" y="270"/>
                </a:cubicBezTo>
                <a:lnTo>
                  <a:pt x="963" y="271"/>
                </a:lnTo>
                <a:lnTo>
                  <a:pt x="963" y="271"/>
                </a:lnTo>
                <a:cubicBezTo>
                  <a:pt x="963" y="271"/>
                  <a:pt x="970" y="269"/>
                  <a:pt x="975" y="268"/>
                </a:cubicBezTo>
                <a:lnTo>
                  <a:pt x="977" y="267"/>
                </a:lnTo>
                <a:lnTo>
                  <a:pt x="978" y="267"/>
                </a:lnTo>
                <a:lnTo>
                  <a:pt x="979" y="267"/>
                </a:lnTo>
                <a:lnTo>
                  <a:pt x="981" y="267"/>
                </a:lnTo>
                <a:cubicBezTo>
                  <a:pt x="1008" y="266"/>
                  <a:pt x="1029" y="305"/>
                  <a:pt x="1028" y="324"/>
                </a:cubicBezTo>
                <a:lnTo>
                  <a:pt x="1028" y="325"/>
                </a:lnTo>
                <a:lnTo>
                  <a:pt x="1028" y="327"/>
                </a:lnTo>
                <a:lnTo>
                  <a:pt x="1028" y="327"/>
                </a:lnTo>
                <a:lnTo>
                  <a:pt x="1028" y="328"/>
                </a:lnTo>
                <a:cubicBezTo>
                  <a:pt x="1028" y="342"/>
                  <a:pt x="1016" y="360"/>
                  <a:pt x="1007" y="366"/>
                </a:cubicBezTo>
                <a:lnTo>
                  <a:pt x="1079" y="432"/>
                </a:lnTo>
                <a:lnTo>
                  <a:pt x="1053" y="442"/>
                </a:lnTo>
                <a:lnTo>
                  <a:pt x="984" y="378"/>
                </a:lnTo>
                <a:lnTo>
                  <a:pt x="956" y="388"/>
                </a:lnTo>
                <a:lnTo>
                  <a:pt x="987" y="467"/>
                </a:lnTo>
                <a:lnTo>
                  <a:pt x="967" y="475"/>
                </a:lnTo>
                <a:lnTo>
                  <a:pt x="967" y="475"/>
                </a:lnTo>
                <a:close/>
                <a:moveTo>
                  <a:pt x="999" y="313"/>
                </a:moveTo>
                <a:cubicBezTo>
                  <a:pt x="993" y="298"/>
                  <a:pt x="979" y="291"/>
                  <a:pt x="971" y="291"/>
                </a:cubicBezTo>
                <a:lnTo>
                  <a:pt x="971" y="291"/>
                </a:lnTo>
                <a:lnTo>
                  <a:pt x="970" y="291"/>
                </a:lnTo>
                <a:lnTo>
                  <a:pt x="970" y="291"/>
                </a:lnTo>
                <a:lnTo>
                  <a:pt x="969" y="291"/>
                </a:lnTo>
                <a:cubicBezTo>
                  <a:pt x="965" y="292"/>
                  <a:pt x="963" y="293"/>
                  <a:pt x="963" y="293"/>
                </a:cubicBezTo>
                <a:lnTo>
                  <a:pt x="962" y="293"/>
                </a:lnTo>
                <a:lnTo>
                  <a:pt x="962" y="293"/>
                </a:lnTo>
                <a:lnTo>
                  <a:pt x="962" y="292"/>
                </a:lnTo>
                <a:lnTo>
                  <a:pt x="962" y="292"/>
                </a:lnTo>
                <a:lnTo>
                  <a:pt x="961" y="292"/>
                </a:lnTo>
                <a:cubicBezTo>
                  <a:pt x="962" y="291"/>
                  <a:pt x="950" y="296"/>
                  <a:pt x="924" y="305"/>
                </a:cubicBezTo>
                <a:lnTo>
                  <a:pt x="949" y="368"/>
                </a:lnTo>
                <a:cubicBezTo>
                  <a:pt x="994" y="351"/>
                  <a:pt x="1001" y="345"/>
                  <a:pt x="1000" y="342"/>
                </a:cubicBezTo>
                <a:cubicBezTo>
                  <a:pt x="1000" y="341"/>
                  <a:pt x="999" y="339"/>
                  <a:pt x="999" y="339"/>
                </a:cubicBezTo>
                <a:cubicBezTo>
                  <a:pt x="998" y="338"/>
                  <a:pt x="997" y="336"/>
                  <a:pt x="997" y="336"/>
                </a:cubicBezTo>
                <a:cubicBezTo>
                  <a:pt x="997" y="334"/>
                  <a:pt x="1000" y="330"/>
                  <a:pt x="1002" y="328"/>
                </a:cubicBezTo>
                <a:lnTo>
                  <a:pt x="1002" y="328"/>
                </a:lnTo>
                <a:cubicBezTo>
                  <a:pt x="1002" y="324"/>
                  <a:pt x="1000" y="317"/>
                  <a:pt x="999" y="313"/>
                </a:cubicBezTo>
                <a:close/>
                <a:moveTo>
                  <a:pt x="1173" y="352"/>
                </a:moveTo>
                <a:cubicBezTo>
                  <a:pt x="1175" y="357"/>
                  <a:pt x="1175" y="364"/>
                  <a:pt x="1175" y="368"/>
                </a:cubicBezTo>
                <a:lnTo>
                  <a:pt x="1175" y="368"/>
                </a:lnTo>
                <a:lnTo>
                  <a:pt x="1175" y="368"/>
                </a:lnTo>
                <a:lnTo>
                  <a:pt x="1175" y="370"/>
                </a:lnTo>
                <a:lnTo>
                  <a:pt x="1175" y="371"/>
                </a:lnTo>
                <a:cubicBezTo>
                  <a:pt x="1176" y="402"/>
                  <a:pt x="1139" y="425"/>
                  <a:pt x="1107" y="424"/>
                </a:cubicBezTo>
                <a:cubicBezTo>
                  <a:pt x="1079" y="421"/>
                  <a:pt x="1061" y="412"/>
                  <a:pt x="1053" y="375"/>
                </a:cubicBezTo>
                <a:lnTo>
                  <a:pt x="1079" y="368"/>
                </a:lnTo>
                <a:cubicBezTo>
                  <a:pt x="1084" y="397"/>
                  <a:pt x="1097" y="399"/>
                  <a:pt x="1107" y="400"/>
                </a:cubicBezTo>
                <a:cubicBezTo>
                  <a:pt x="1109" y="401"/>
                  <a:pt x="1112" y="402"/>
                  <a:pt x="1113" y="402"/>
                </a:cubicBezTo>
                <a:lnTo>
                  <a:pt x="1114" y="402"/>
                </a:lnTo>
                <a:lnTo>
                  <a:pt x="1115" y="402"/>
                </a:lnTo>
                <a:cubicBezTo>
                  <a:pt x="1132" y="402"/>
                  <a:pt x="1151" y="385"/>
                  <a:pt x="1150" y="373"/>
                </a:cubicBezTo>
                <a:lnTo>
                  <a:pt x="1150" y="372"/>
                </a:lnTo>
                <a:lnTo>
                  <a:pt x="1150" y="371"/>
                </a:lnTo>
                <a:lnTo>
                  <a:pt x="1150" y="371"/>
                </a:lnTo>
                <a:lnTo>
                  <a:pt x="1150" y="370"/>
                </a:lnTo>
                <a:lnTo>
                  <a:pt x="1150" y="369"/>
                </a:lnTo>
                <a:cubicBezTo>
                  <a:pt x="1151" y="344"/>
                  <a:pt x="1119" y="333"/>
                  <a:pt x="1099" y="332"/>
                </a:cubicBezTo>
                <a:cubicBezTo>
                  <a:pt x="1057" y="328"/>
                  <a:pt x="1036" y="311"/>
                  <a:pt x="1035" y="279"/>
                </a:cubicBezTo>
                <a:cubicBezTo>
                  <a:pt x="1035" y="248"/>
                  <a:pt x="1065" y="224"/>
                  <a:pt x="1098" y="226"/>
                </a:cubicBezTo>
                <a:cubicBezTo>
                  <a:pt x="1125" y="225"/>
                  <a:pt x="1143" y="251"/>
                  <a:pt x="1147" y="268"/>
                </a:cubicBezTo>
                <a:lnTo>
                  <a:pt x="1121" y="275"/>
                </a:lnTo>
                <a:cubicBezTo>
                  <a:pt x="1119" y="260"/>
                  <a:pt x="1104" y="249"/>
                  <a:pt x="1094" y="249"/>
                </a:cubicBezTo>
                <a:lnTo>
                  <a:pt x="1094" y="249"/>
                </a:lnTo>
                <a:lnTo>
                  <a:pt x="1093" y="249"/>
                </a:lnTo>
                <a:lnTo>
                  <a:pt x="1092" y="249"/>
                </a:lnTo>
                <a:lnTo>
                  <a:pt x="1092" y="249"/>
                </a:lnTo>
                <a:cubicBezTo>
                  <a:pt x="1076" y="248"/>
                  <a:pt x="1060" y="263"/>
                  <a:pt x="1061" y="273"/>
                </a:cubicBezTo>
                <a:lnTo>
                  <a:pt x="1061" y="274"/>
                </a:lnTo>
                <a:lnTo>
                  <a:pt x="1061" y="274"/>
                </a:lnTo>
                <a:lnTo>
                  <a:pt x="1061" y="275"/>
                </a:lnTo>
                <a:lnTo>
                  <a:pt x="1061" y="276"/>
                </a:lnTo>
                <a:cubicBezTo>
                  <a:pt x="1062" y="301"/>
                  <a:pt x="1080" y="306"/>
                  <a:pt x="1108" y="309"/>
                </a:cubicBezTo>
                <a:cubicBezTo>
                  <a:pt x="1143" y="313"/>
                  <a:pt x="1169" y="330"/>
                  <a:pt x="1173" y="352"/>
                </a:cubicBezTo>
                <a:close/>
                <a:moveTo>
                  <a:pt x="1256" y="395"/>
                </a:moveTo>
                <a:lnTo>
                  <a:pt x="1230" y="400"/>
                </a:lnTo>
                <a:lnTo>
                  <a:pt x="1200" y="206"/>
                </a:lnTo>
                <a:lnTo>
                  <a:pt x="1227" y="202"/>
                </a:lnTo>
                <a:lnTo>
                  <a:pt x="1256" y="395"/>
                </a:lnTo>
                <a:close/>
                <a:moveTo>
                  <a:pt x="1416" y="218"/>
                </a:moveTo>
                <a:lnTo>
                  <a:pt x="1371" y="218"/>
                </a:lnTo>
                <a:lnTo>
                  <a:pt x="1369" y="391"/>
                </a:lnTo>
                <a:lnTo>
                  <a:pt x="1342" y="391"/>
                </a:lnTo>
                <a:lnTo>
                  <a:pt x="1344" y="217"/>
                </a:lnTo>
                <a:lnTo>
                  <a:pt x="1299" y="217"/>
                </a:lnTo>
                <a:lnTo>
                  <a:pt x="1299" y="195"/>
                </a:lnTo>
                <a:lnTo>
                  <a:pt x="1417" y="196"/>
                </a:lnTo>
                <a:lnTo>
                  <a:pt x="1416" y="218"/>
                </a:lnTo>
                <a:close/>
                <a:moveTo>
                  <a:pt x="1564" y="216"/>
                </a:moveTo>
                <a:lnTo>
                  <a:pt x="1496" y="315"/>
                </a:lnTo>
                <a:lnTo>
                  <a:pt x="1483" y="402"/>
                </a:lnTo>
                <a:lnTo>
                  <a:pt x="1457" y="399"/>
                </a:lnTo>
                <a:lnTo>
                  <a:pt x="1470" y="312"/>
                </a:lnTo>
                <a:lnTo>
                  <a:pt x="1432" y="197"/>
                </a:lnTo>
                <a:lnTo>
                  <a:pt x="1458" y="201"/>
                </a:lnTo>
                <a:lnTo>
                  <a:pt x="1485" y="289"/>
                </a:lnTo>
                <a:lnTo>
                  <a:pt x="1487" y="289"/>
                </a:lnTo>
                <a:lnTo>
                  <a:pt x="1538" y="212"/>
                </a:lnTo>
                <a:lnTo>
                  <a:pt x="1564" y="216"/>
                </a:lnTo>
                <a:close/>
                <a:moveTo>
                  <a:pt x="1789" y="396"/>
                </a:moveTo>
                <a:cubicBezTo>
                  <a:pt x="1768" y="448"/>
                  <a:pt x="1739" y="470"/>
                  <a:pt x="1716" y="469"/>
                </a:cubicBezTo>
                <a:cubicBezTo>
                  <a:pt x="1685" y="471"/>
                  <a:pt x="1655" y="443"/>
                  <a:pt x="1656" y="413"/>
                </a:cubicBezTo>
                <a:cubicBezTo>
                  <a:pt x="1653" y="361"/>
                  <a:pt x="1708" y="267"/>
                  <a:pt x="1739" y="273"/>
                </a:cubicBezTo>
                <a:lnTo>
                  <a:pt x="1741" y="273"/>
                </a:lnTo>
                <a:lnTo>
                  <a:pt x="1743" y="273"/>
                </a:lnTo>
                <a:lnTo>
                  <a:pt x="1744" y="274"/>
                </a:lnTo>
                <a:lnTo>
                  <a:pt x="1746" y="274"/>
                </a:lnTo>
                <a:cubicBezTo>
                  <a:pt x="1777" y="274"/>
                  <a:pt x="1806" y="301"/>
                  <a:pt x="1805" y="329"/>
                </a:cubicBezTo>
                <a:lnTo>
                  <a:pt x="1805" y="331"/>
                </a:lnTo>
                <a:lnTo>
                  <a:pt x="1805" y="332"/>
                </a:lnTo>
                <a:lnTo>
                  <a:pt x="1805" y="333"/>
                </a:lnTo>
                <a:lnTo>
                  <a:pt x="1805" y="334"/>
                </a:lnTo>
                <a:cubicBezTo>
                  <a:pt x="1806" y="350"/>
                  <a:pt x="1797" y="376"/>
                  <a:pt x="1789" y="396"/>
                </a:cubicBezTo>
                <a:close/>
                <a:moveTo>
                  <a:pt x="1763" y="385"/>
                </a:moveTo>
                <a:cubicBezTo>
                  <a:pt x="1774" y="361"/>
                  <a:pt x="1780" y="340"/>
                  <a:pt x="1779" y="330"/>
                </a:cubicBezTo>
                <a:lnTo>
                  <a:pt x="1779" y="330"/>
                </a:lnTo>
                <a:lnTo>
                  <a:pt x="1779" y="329"/>
                </a:lnTo>
                <a:cubicBezTo>
                  <a:pt x="1780" y="310"/>
                  <a:pt x="1762" y="297"/>
                  <a:pt x="1752" y="297"/>
                </a:cubicBezTo>
                <a:lnTo>
                  <a:pt x="1752" y="297"/>
                </a:lnTo>
                <a:lnTo>
                  <a:pt x="1751" y="297"/>
                </a:lnTo>
                <a:lnTo>
                  <a:pt x="1751" y="297"/>
                </a:lnTo>
                <a:lnTo>
                  <a:pt x="1750" y="297"/>
                </a:lnTo>
                <a:lnTo>
                  <a:pt x="1749" y="296"/>
                </a:lnTo>
                <a:lnTo>
                  <a:pt x="1748" y="296"/>
                </a:lnTo>
                <a:lnTo>
                  <a:pt x="1747" y="295"/>
                </a:lnTo>
                <a:lnTo>
                  <a:pt x="1746" y="295"/>
                </a:lnTo>
                <a:lnTo>
                  <a:pt x="1745" y="295"/>
                </a:lnTo>
                <a:cubicBezTo>
                  <a:pt x="1723" y="293"/>
                  <a:pt x="1681" y="382"/>
                  <a:pt x="1681" y="413"/>
                </a:cubicBezTo>
                <a:cubicBezTo>
                  <a:pt x="1681" y="433"/>
                  <a:pt x="1698" y="447"/>
                  <a:pt x="1708" y="446"/>
                </a:cubicBezTo>
                <a:lnTo>
                  <a:pt x="1709" y="446"/>
                </a:lnTo>
                <a:lnTo>
                  <a:pt x="1710" y="446"/>
                </a:lnTo>
                <a:lnTo>
                  <a:pt x="1710" y="446"/>
                </a:lnTo>
                <a:lnTo>
                  <a:pt x="1711" y="446"/>
                </a:lnTo>
                <a:lnTo>
                  <a:pt x="1712" y="446"/>
                </a:lnTo>
                <a:cubicBezTo>
                  <a:pt x="1726" y="448"/>
                  <a:pt x="1746" y="428"/>
                  <a:pt x="1763" y="385"/>
                </a:cubicBezTo>
                <a:close/>
                <a:moveTo>
                  <a:pt x="1937" y="393"/>
                </a:moveTo>
                <a:lnTo>
                  <a:pt x="1855" y="346"/>
                </a:lnTo>
                <a:lnTo>
                  <a:pt x="1823" y="402"/>
                </a:lnTo>
                <a:lnTo>
                  <a:pt x="1885" y="437"/>
                </a:lnTo>
                <a:lnTo>
                  <a:pt x="1874" y="456"/>
                </a:lnTo>
                <a:lnTo>
                  <a:pt x="1813" y="421"/>
                </a:lnTo>
                <a:lnTo>
                  <a:pt x="1768" y="497"/>
                </a:lnTo>
                <a:lnTo>
                  <a:pt x="1745" y="483"/>
                </a:lnTo>
                <a:lnTo>
                  <a:pt x="1844" y="314"/>
                </a:lnTo>
                <a:lnTo>
                  <a:pt x="1948" y="375"/>
                </a:lnTo>
                <a:lnTo>
                  <a:pt x="1937" y="393"/>
                </a:lnTo>
                <a:close/>
                <a:moveTo>
                  <a:pt x="2144" y="565"/>
                </a:moveTo>
                <a:lnTo>
                  <a:pt x="2110" y="534"/>
                </a:lnTo>
                <a:lnTo>
                  <a:pt x="1991" y="661"/>
                </a:lnTo>
                <a:lnTo>
                  <a:pt x="1972" y="642"/>
                </a:lnTo>
                <a:lnTo>
                  <a:pt x="2091" y="516"/>
                </a:lnTo>
                <a:lnTo>
                  <a:pt x="2058" y="484"/>
                </a:lnTo>
                <a:lnTo>
                  <a:pt x="2073" y="469"/>
                </a:lnTo>
                <a:lnTo>
                  <a:pt x="2159" y="550"/>
                </a:lnTo>
                <a:lnTo>
                  <a:pt x="2144" y="565"/>
                </a:lnTo>
                <a:close/>
                <a:moveTo>
                  <a:pt x="2100" y="783"/>
                </a:moveTo>
                <a:lnTo>
                  <a:pt x="2025" y="694"/>
                </a:lnTo>
                <a:lnTo>
                  <a:pt x="2175" y="567"/>
                </a:lnTo>
                <a:lnTo>
                  <a:pt x="2246" y="652"/>
                </a:lnTo>
                <a:lnTo>
                  <a:pt x="2230" y="666"/>
                </a:lnTo>
                <a:lnTo>
                  <a:pt x="2175" y="602"/>
                </a:lnTo>
                <a:lnTo>
                  <a:pt x="2129" y="641"/>
                </a:lnTo>
                <a:lnTo>
                  <a:pt x="2179" y="700"/>
                </a:lnTo>
                <a:lnTo>
                  <a:pt x="2163" y="714"/>
                </a:lnTo>
                <a:lnTo>
                  <a:pt x="2112" y="655"/>
                </a:lnTo>
                <a:lnTo>
                  <a:pt x="2059" y="700"/>
                </a:lnTo>
                <a:lnTo>
                  <a:pt x="2117" y="769"/>
                </a:lnTo>
                <a:lnTo>
                  <a:pt x="2100" y="783"/>
                </a:lnTo>
                <a:close/>
                <a:moveTo>
                  <a:pt x="2232" y="840"/>
                </a:moveTo>
                <a:cubicBezTo>
                  <a:pt x="2211" y="853"/>
                  <a:pt x="2190" y="859"/>
                  <a:pt x="2179" y="859"/>
                </a:cubicBezTo>
                <a:lnTo>
                  <a:pt x="2178" y="859"/>
                </a:lnTo>
                <a:cubicBezTo>
                  <a:pt x="2147" y="860"/>
                  <a:pt x="2122" y="831"/>
                  <a:pt x="2122" y="802"/>
                </a:cubicBezTo>
                <a:lnTo>
                  <a:pt x="2122" y="800"/>
                </a:lnTo>
                <a:lnTo>
                  <a:pt x="2121" y="798"/>
                </a:lnTo>
                <a:lnTo>
                  <a:pt x="2121" y="796"/>
                </a:lnTo>
                <a:lnTo>
                  <a:pt x="2121" y="795"/>
                </a:lnTo>
                <a:cubicBezTo>
                  <a:pt x="2119" y="756"/>
                  <a:pt x="2208" y="696"/>
                  <a:pt x="2248" y="699"/>
                </a:cubicBezTo>
                <a:lnTo>
                  <a:pt x="2250" y="698"/>
                </a:lnTo>
                <a:lnTo>
                  <a:pt x="2251" y="698"/>
                </a:lnTo>
                <a:cubicBezTo>
                  <a:pt x="2287" y="698"/>
                  <a:pt x="2309" y="732"/>
                  <a:pt x="2309" y="752"/>
                </a:cubicBezTo>
                <a:lnTo>
                  <a:pt x="2309" y="753"/>
                </a:lnTo>
                <a:lnTo>
                  <a:pt x="2309" y="754"/>
                </a:lnTo>
                <a:lnTo>
                  <a:pt x="2309" y="755"/>
                </a:lnTo>
                <a:lnTo>
                  <a:pt x="2309" y="756"/>
                </a:lnTo>
                <a:cubicBezTo>
                  <a:pt x="2309" y="777"/>
                  <a:pt x="2293" y="800"/>
                  <a:pt x="2271" y="812"/>
                </a:cubicBezTo>
                <a:lnTo>
                  <a:pt x="2257" y="791"/>
                </a:lnTo>
                <a:cubicBezTo>
                  <a:pt x="2277" y="778"/>
                  <a:pt x="2287" y="763"/>
                  <a:pt x="2286" y="753"/>
                </a:cubicBezTo>
                <a:lnTo>
                  <a:pt x="2286" y="752"/>
                </a:lnTo>
                <a:lnTo>
                  <a:pt x="2286" y="751"/>
                </a:lnTo>
                <a:cubicBezTo>
                  <a:pt x="2287" y="738"/>
                  <a:pt x="2271" y="722"/>
                  <a:pt x="2256" y="722"/>
                </a:cubicBezTo>
                <a:lnTo>
                  <a:pt x="2255" y="722"/>
                </a:lnTo>
                <a:lnTo>
                  <a:pt x="2254" y="722"/>
                </a:lnTo>
                <a:lnTo>
                  <a:pt x="2253" y="723"/>
                </a:lnTo>
                <a:lnTo>
                  <a:pt x="2251" y="722"/>
                </a:lnTo>
                <a:cubicBezTo>
                  <a:pt x="2218" y="722"/>
                  <a:pt x="2142" y="780"/>
                  <a:pt x="2144" y="800"/>
                </a:cubicBezTo>
                <a:lnTo>
                  <a:pt x="2144" y="801"/>
                </a:lnTo>
                <a:lnTo>
                  <a:pt x="2144" y="803"/>
                </a:lnTo>
                <a:lnTo>
                  <a:pt x="2144" y="803"/>
                </a:lnTo>
                <a:lnTo>
                  <a:pt x="2145" y="804"/>
                </a:lnTo>
                <a:lnTo>
                  <a:pt x="2145" y="805"/>
                </a:lnTo>
                <a:lnTo>
                  <a:pt x="2145" y="806"/>
                </a:lnTo>
                <a:lnTo>
                  <a:pt x="2145" y="807"/>
                </a:lnTo>
                <a:cubicBezTo>
                  <a:pt x="2145" y="823"/>
                  <a:pt x="2161" y="835"/>
                  <a:pt x="2175" y="835"/>
                </a:cubicBezTo>
                <a:lnTo>
                  <a:pt x="2176" y="835"/>
                </a:lnTo>
                <a:lnTo>
                  <a:pt x="2177" y="835"/>
                </a:lnTo>
                <a:cubicBezTo>
                  <a:pt x="2186" y="835"/>
                  <a:pt x="2203" y="827"/>
                  <a:pt x="2217" y="818"/>
                </a:cubicBezTo>
                <a:lnTo>
                  <a:pt x="2232" y="840"/>
                </a:lnTo>
                <a:close/>
                <a:moveTo>
                  <a:pt x="2219" y="982"/>
                </a:moveTo>
                <a:lnTo>
                  <a:pt x="2207" y="958"/>
                </a:lnTo>
                <a:lnTo>
                  <a:pt x="2288" y="915"/>
                </a:lnTo>
                <a:lnTo>
                  <a:pt x="2257" y="858"/>
                </a:lnTo>
                <a:lnTo>
                  <a:pt x="2176" y="901"/>
                </a:lnTo>
                <a:lnTo>
                  <a:pt x="2164" y="877"/>
                </a:lnTo>
                <a:lnTo>
                  <a:pt x="2337" y="786"/>
                </a:lnTo>
                <a:lnTo>
                  <a:pt x="2349" y="809"/>
                </a:lnTo>
                <a:lnTo>
                  <a:pt x="2276" y="848"/>
                </a:lnTo>
                <a:lnTo>
                  <a:pt x="2307" y="905"/>
                </a:lnTo>
                <a:lnTo>
                  <a:pt x="2380" y="867"/>
                </a:lnTo>
                <a:lnTo>
                  <a:pt x="2392" y="890"/>
                </a:lnTo>
                <a:lnTo>
                  <a:pt x="2233" y="974"/>
                </a:lnTo>
                <a:lnTo>
                  <a:pt x="2400" y="906"/>
                </a:lnTo>
                <a:lnTo>
                  <a:pt x="2411" y="933"/>
                </a:lnTo>
                <a:lnTo>
                  <a:pt x="2303" y="1044"/>
                </a:lnTo>
                <a:lnTo>
                  <a:pt x="2304" y="1046"/>
                </a:lnTo>
                <a:lnTo>
                  <a:pt x="2435" y="992"/>
                </a:lnTo>
                <a:lnTo>
                  <a:pt x="2445" y="1016"/>
                </a:lnTo>
                <a:lnTo>
                  <a:pt x="2264" y="1090"/>
                </a:lnTo>
                <a:lnTo>
                  <a:pt x="2253" y="1064"/>
                </a:lnTo>
                <a:lnTo>
                  <a:pt x="2361" y="952"/>
                </a:lnTo>
                <a:lnTo>
                  <a:pt x="2360" y="951"/>
                </a:lnTo>
                <a:lnTo>
                  <a:pt x="2229" y="1004"/>
                </a:lnTo>
                <a:lnTo>
                  <a:pt x="2219" y="981"/>
                </a:lnTo>
                <a:lnTo>
                  <a:pt x="2219" y="982"/>
                </a:lnTo>
                <a:close/>
                <a:moveTo>
                  <a:pt x="2392" y="1179"/>
                </a:moveTo>
                <a:cubicBezTo>
                  <a:pt x="2372" y="1186"/>
                  <a:pt x="2351" y="1189"/>
                  <a:pt x="2339" y="1189"/>
                </a:cubicBezTo>
                <a:lnTo>
                  <a:pt x="2339" y="1189"/>
                </a:lnTo>
                <a:lnTo>
                  <a:pt x="2338" y="1189"/>
                </a:lnTo>
                <a:lnTo>
                  <a:pt x="2336" y="1189"/>
                </a:lnTo>
                <a:cubicBezTo>
                  <a:pt x="2297" y="1190"/>
                  <a:pt x="2276" y="1158"/>
                  <a:pt x="2276" y="1130"/>
                </a:cubicBezTo>
                <a:lnTo>
                  <a:pt x="2275" y="1128"/>
                </a:lnTo>
                <a:lnTo>
                  <a:pt x="2275" y="1126"/>
                </a:lnTo>
                <a:lnTo>
                  <a:pt x="2275" y="1124"/>
                </a:lnTo>
                <a:lnTo>
                  <a:pt x="2274" y="1122"/>
                </a:lnTo>
                <a:cubicBezTo>
                  <a:pt x="2272" y="1085"/>
                  <a:pt x="2360" y="1048"/>
                  <a:pt x="2412" y="1048"/>
                </a:cubicBezTo>
                <a:cubicBezTo>
                  <a:pt x="2454" y="1047"/>
                  <a:pt x="2474" y="1082"/>
                  <a:pt x="2473" y="1111"/>
                </a:cubicBezTo>
                <a:cubicBezTo>
                  <a:pt x="2475" y="1140"/>
                  <a:pt x="2443" y="1166"/>
                  <a:pt x="2392" y="1179"/>
                </a:cubicBezTo>
                <a:close/>
                <a:moveTo>
                  <a:pt x="2385" y="1153"/>
                </a:moveTo>
                <a:cubicBezTo>
                  <a:pt x="2441" y="1138"/>
                  <a:pt x="2451" y="1119"/>
                  <a:pt x="2451" y="1105"/>
                </a:cubicBezTo>
                <a:lnTo>
                  <a:pt x="2451" y="1104"/>
                </a:lnTo>
                <a:lnTo>
                  <a:pt x="2451" y="1104"/>
                </a:lnTo>
                <a:lnTo>
                  <a:pt x="2451" y="1103"/>
                </a:lnTo>
                <a:lnTo>
                  <a:pt x="2451" y="1103"/>
                </a:lnTo>
                <a:cubicBezTo>
                  <a:pt x="2452" y="1090"/>
                  <a:pt x="2433" y="1074"/>
                  <a:pt x="2417" y="1074"/>
                </a:cubicBezTo>
                <a:lnTo>
                  <a:pt x="2416" y="1074"/>
                </a:lnTo>
                <a:lnTo>
                  <a:pt x="2415" y="1075"/>
                </a:lnTo>
                <a:lnTo>
                  <a:pt x="2414" y="1075"/>
                </a:lnTo>
                <a:cubicBezTo>
                  <a:pt x="2360" y="1077"/>
                  <a:pt x="2294" y="1111"/>
                  <a:pt x="2296" y="1128"/>
                </a:cubicBezTo>
                <a:cubicBezTo>
                  <a:pt x="2296" y="1130"/>
                  <a:pt x="2297" y="1134"/>
                  <a:pt x="2298" y="1134"/>
                </a:cubicBezTo>
                <a:lnTo>
                  <a:pt x="2298" y="1135"/>
                </a:lnTo>
                <a:lnTo>
                  <a:pt x="2298" y="1135"/>
                </a:lnTo>
                <a:lnTo>
                  <a:pt x="2298" y="1136"/>
                </a:lnTo>
                <a:lnTo>
                  <a:pt x="2298" y="1136"/>
                </a:lnTo>
                <a:cubicBezTo>
                  <a:pt x="2297" y="1148"/>
                  <a:pt x="2316" y="1163"/>
                  <a:pt x="2331" y="1163"/>
                </a:cubicBezTo>
                <a:lnTo>
                  <a:pt x="2332" y="1163"/>
                </a:lnTo>
                <a:lnTo>
                  <a:pt x="2333" y="1163"/>
                </a:lnTo>
                <a:lnTo>
                  <a:pt x="2334" y="1163"/>
                </a:lnTo>
                <a:lnTo>
                  <a:pt x="2334" y="1163"/>
                </a:lnTo>
                <a:lnTo>
                  <a:pt x="2335" y="1163"/>
                </a:lnTo>
                <a:cubicBezTo>
                  <a:pt x="2346" y="1163"/>
                  <a:pt x="2368" y="1158"/>
                  <a:pt x="2385" y="1153"/>
                </a:cubicBezTo>
                <a:close/>
                <a:moveTo>
                  <a:pt x="2320" y="1320"/>
                </a:moveTo>
                <a:lnTo>
                  <a:pt x="2297" y="1203"/>
                </a:lnTo>
                <a:lnTo>
                  <a:pt x="2490" y="1167"/>
                </a:lnTo>
                <a:lnTo>
                  <a:pt x="2495" y="1193"/>
                </a:lnTo>
                <a:lnTo>
                  <a:pt x="2324" y="1225"/>
                </a:lnTo>
                <a:lnTo>
                  <a:pt x="2341" y="1316"/>
                </a:lnTo>
                <a:lnTo>
                  <a:pt x="2320" y="1320"/>
                </a:lnTo>
                <a:close/>
                <a:moveTo>
                  <a:pt x="2429" y="1431"/>
                </a:moveTo>
                <a:cubicBezTo>
                  <a:pt x="2420" y="1432"/>
                  <a:pt x="2408" y="1432"/>
                  <a:pt x="2404" y="1432"/>
                </a:cubicBezTo>
                <a:lnTo>
                  <a:pt x="2404" y="1432"/>
                </a:lnTo>
                <a:lnTo>
                  <a:pt x="2403" y="1432"/>
                </a:lnTo>
                <a:lnTo>
                  <a:pt x="2400" y="1432"/>
                </a:lnTo>
                <a:cubicBezTo>
                  <a:pt x="2344" y="1434"/>
                  <a:pt x="2322" y="1403"/>
                  <a:pt x="2322" y="1371"/>
                </a:cubicBezTo>
                <a:lnTo>
                  <a:pt x="2322" y="1369"/>
                </a:lnTo>
                <a:lnTo>
                  <a:pt x="2322" y="1367"/>
                </a:lnTo>
                <a:cubicBezTo>
                  <a:pt x="2320" y="1328"/>
                  <a:pt x="2373" y="1303"/>
                  <a:pt x="2441" y="1303"/>
                </a:cubicBezTo>
                <a:lnTo>
                  <a:pt x="2444" y="1303"/>
                </a:lnTo>
                <a:cubicBezTo>
                  <a:pt x="2502" y="1302"/>
                  <a:pt x="2523" y="1335"/>
                  <a:pt x="2522" y="1368"/>
                </a:cubicBezTo>
                <a:cubicBezTo>
                  <a:pt x="2524" y="1403"/>
                  <a:pt x="2488" y="1427"/>
                  <a:pt x="2429" y="1431"/>
                </a:cubicBezTo>
                <a:close/>
                <a:moveTo>
                  <a:pt x="2426" y="1404"/>
                </a:moveTo>
                <a:cubicBezTo>
                  <a:pt x="2487" y="1400"/>
                  <a:pt x="2500" y="1381"/>
                  <a:pt x="2500" y="1364"/>
                </a:cubicBezTo>
                <a:cubicBezTo>
                  <a:pt x="2501" y="1346"/>
                  <a:pt x="2482" y="1330"/>
                  <a:pt x="2450" y="1331"/>
                </a:cubicBezTo>
                <a:lnTo>
                  <a:pt x="2448" y="1331"/>
                </a:lnTo>
                <a:lnTo>
                  <a:pt x="2447" y="1331"/>
                </a:lnTo>
                <a:lnTo>
                  <a:pt x="2443" y="1331"/>
                </a:lnTo>
                <a:cubicBezTo>
                  <a:pt x="2375" y="1331"/>
                  <a:pt x="2343" y="1352"/>
                  <a:pt x="2344" y="1370"/>
                </a:cubicBezTo>
                <a:lnTo>
                  <a:pt x="2344" y="1371"/>
                </a:lnTo>
                <a:lnTo>
                  <a:pt x="2344" y="1372"/>
                </a:lnTo>
                <a:lnTo>
                  <a:pt x="2344" y="1373"/>
                </a:lnTo>
                <a:cubicBezTo>
                  <a:pt x="2344" y="1391"/>
                  <a:pt x="2363" y="1405"/>
                  <a:pt x="2392" y="1405"/>
                </a:cubicBezTo>
                <a:lnTo>
                  <a:pt x="2394" y="1405"/>
                </a:lnTo>
                <a:lnTo>
                  <a:pt x="2396" y="1405"/>
                </a:lnTo>
                <a:lnTo>
                  <a:pt x="2398" y="1405"/>
                </a:lnTo>
                <a:lnTo>
                  <a:pt x="2398" y="1405"/>
                </a:lnTo>
                <a:lnTo>
                  <a:pt x="2399" y="1405"/>
                </a:lnTo>
                <a:lnTo>
                  <a:pt x="2399" y="1405"/>
                </a:lnTo>
                <a:cubicBezTo>
                  <a:pt x="2407" y="1405"/>
                  <a:pt x="2420" y="1404"/>
                  <a:pt x="2426" y="1404"/>
                </a:cubicBezTo>
                <a:close/>
                <a:moveTo>
                  <a:pt x="2328" y="1554"/>
                </a:moveTo>
                <a:lnTo>
                  <a:pt x="2328" y="1534"/>
                </a:lnTo>
                <a:lnTo>
                  <a:pt x="2344" y="1531"/>
                </a:lnTo>
                <a:cubicBezTo>
                  <a:pt x="2330" y="1521"/>
                  <a:pt x="2327" y="1505"/>
                  <a:pt x="2328" y="1496"/>
                </a:cubicBezTo>
                <a:lnTo>
                  <a:pt x="2328" y="1495"/>
                </a:lnTo>
                <a:lnTo>
                  <a:pt x="2328" y="1494"/>
                </a:lnTo>
                <a:cubicBezTo>
                  <a:pt x="2326" y="1464"/>
                  <a:pt x="2361" y="1433"/>
                  <a:pt x="2415" y="1434"/>
                </a:cubicBezTo>
                <a:lnTo>
                  <a:pt x="2418" y="1434"/>
                </a:lnTo>
                <a:lnTo>
                  <a:pt x="2421" y="1434"/>
                </a:lnTo>
                <a:lnTo>
                  <a:pt x="2424" y="1434"/>
                </a:lnTo>
                <a:cubicBezTo>
                  <a:pt x="2496" y="1432"/>
                  <a:pt x="2529" y="1464"/>
                  <a:pt x="2527" y="1497"/>
                </a:cubicBezTo>
                <a:lnTo>
                  <a:pt x="2527" y="1499"/>
                </a:lnTo>
                <a:cubicBezTo>
                  <a:pt x="2529" y="1533"/>
                  <a:pt x="2494" y="1554"/>
                  <a:pt x="2460" y="1554"/>
                </a:cubicBezTo>
                <a:lnTo>
                  <a:pt x="2458" y="1554"/>
                </a:lnTo>
                <a:lnTo>
                  <a:pt x="2458" y="1528"/>
                </a:lnTo>
                <a:lnTo>
                  <a:pt x="2459" y="1528"/>
                </a:lnTo>
                <a:cubicBezTo>
                  <a:pt x="2486" y="1529"/>
                  <a:pt x="2506" y="1518"/>
                  <a:pt x="2506" y="1498"/>
                </a:cubicBezTo>
                <a:cubicBezTo>
                  <a:pt x="2508" y="1472"/>
                  <a:pt x="2476" y="1460"/>
                  <a:pt x="2425" y="1461"/>
                </a:cubicBezTo>
                <a:lnTo>
                  <a:pt x="2422" y="1461"/>
                </a:lnTo>
                <a:lnTo>
                  <a:pt x="2420" y="1461"/>
                </a:lnTo>
                <a:lnTo>
                  <a:pt x="2417" y="1461"/>
                </a:lnTo>
                <a:cubicBezTo>
                  <a:pt x="2367" y="1460"/>
                  <a:pt x="2349" y="1482"/>
                  <a:pt x="2349" y="1499"/>
                </a:cubicBezTo>
                <a:cubicBezTo>
                  <a:pt x="2349" y="1522"/>
                  <a:pt x="2369" y="1531"/>
                  <a:pt x="2392" y="1531"/>
                </a:cubicBezTo>
                <a:lnTo>
                  <a:pt x="2392" y="1531"/>
                </a:lnTo>
                <a:lnTo>
                  <a:pt x="2394" y="1531"/>
                </a:lnTo>
                <a:lnTo>
                  <a:pt x="2407" y="1530"/>
                </a:lnTo>
                <a:lnTo>
                  <a:pt x="2406" y="1495"/>
                </a:lnTo>
                <a:lnTo>
                  <a:pt x="2428" y="1495"/>
                </a:lnTo>
                <a:lnTo>
                  <a:pt x="2428" y="1554"/>
                </a:lnTo>
                <a:lnTo>
                  <a:pt x="2328" y="1554"/>
                </a:lnTo>
                <a:close/>
                <a:moveTo>
                  <a:pt x="2512" y="1696"/>
                </a:moveTo>
                <a:lnTo>
                  <a:pt x="2409" y="1633"/>
                </a:lnTo>
                <a:lnTo>
                  <a:pt x="2322" y="1626"/>
                </a:lnTo>
                <a:lnTo>
                  <a:pt x="2324" y="1600"/>
                </a:lnTo>
                <a:lnTo>
                  <a:pt x="2412" y="1607"/>
                </a:lnTo>
                <a:lnTo>
                  <a:pt x="2524" y="1563"/>
                </a:lnTo>
                <a:lnTo>
                  <a:pt x="2521" y="1589"/>
                </a:lnTo>
                <a:lnTo>
                  <a:pt x="2435" y="1622"/>
                </a:lnTo>
                <a:lnTo>
                  <a:pt x="2434" y="1623"/>
                </a:lnTo>
                <a:lnTo>
                  <a:pt x="2514" y="1670"/>
                </a:lnTo>
                <a:lnTo>
                  <a:pt x="2512" y="1696"/>
                </a:lnTo>
                <a:close/>
                <a:moveTo>
                  <a:pt x="1193" y="1594"/>
                </a:moveTo>
                <a:lnTo>
                  <a:pt x="1220" y="1594"/>
                </a:lnTo>
                <a:lnTo>
                  <a:pt x="1220" y="1696"/>
                </a:lnTo>
                <a:lnTo>
                  <a:pt x="1193" y="1696"/>
                </a:lnTo>
                <a:lnTo>
                  <a:pt x="1193" y="1594"/>
                </a:lnTo>
                <a:close/>
                <a:moveTo>
                  <a:pt x="1415" y="1586"/>
                </a:moveTo>
                <a:lnTo>
                  <a:pt x="1436" y="1602"/>
                </a:lnTo>
                <a:lnTo>
                  <a:pt x="1399" y="1654"/>
                </a:lnTo>
                <a:lnTo>
                  <a:pt x="1411" y="1654"/>
                </a:lnTo>
                <a:lnTo>
                  <a:pt x="1411" y="1646"/>
                </a:lnTo>
                <a:lnTo>
                  <a:pt x="1438" y="1646"/>
                </a:lnTo>
                <a:lnTo>
                  <a:pt x="1438" y="1654"/>
                </a:lnTo>
                <a:lnTo>
                  <a:pt x="1461" y="1654"/>
                </a:lnTo>
                <a:lnTo>
                  <a:pt x="1460" y="1681"/>
                </a:lnTo>
                <a:lnTo>
                  <a:pt x="1438" y="1681"/>
                </a:lnTo>
                <a:lnTo>
                  <a:pt x="1438" y="1699"/>
                </a:lnTo>
                <a:lnTo>
                  <a:pt x="1411" y="1699"/>
                </a:lnTo>
                <a:lnTo>
                  <a:pt x="1411" y="1681"/>
                </a:lnTo>
                <a:lnTo>
                  <a:pt x="1380" y="1681"/>
                </a:lnTo>
                <a:lnTo>
                  <a:pt x="1377" y="1684"/>
                </a:lnTo>
                <a:lnTo>
                  <a:pt x="1372" y="1681"/>
                </a:lnTo>
                <a:lnTo>
                  <a:pt x="1359" y="1681"/>
                </a:lnTo>
                <a:lnTo>
                  <a:pt x="1359" y="1671"/>
                </a:lnTo>
                <a:lnTo>
                  <a:pt x="1355" y="1668"/>
                </a:lnTo>
                <a:lnTo>
                  <a:pt x="1359" y="1663"/>
                </a:lnTo>
                <a:lnTo>
                  <a:pt x="1359" y="1654"/>
                </a:lnTo>
                <a:lnTo>
                  <a:pt x="1366" y="1654"/>
                </a:lnTo>
                <a:lnTo>
                  <a:pt x="1415" y="1586"/>
                </a:lnTo>
                <a:close/>
                <a:moveTo>
                  <a:pt x="1341" y="1641"/>
                </a:moveTo>
                <a:lnTo>
                  <a:pt x="1342" y="1641"/>
                </a:lnTo>
                <a:lnTo>
                  <a:pt x="1341" y="1642"/>
                </a:lnTo>
                <a:cubicBezTo>
                  <a:pt x="1341" y="1646"/>
                  <a:pt x="1336" y="1655"/>
                  <a:pt x="1336" y="1655"/>
                </a:cubicBezTo>
                <a:cubicBezTo>
                  <a:pt x="1335" y="1658"/>
                  <a:pt x="1327" y="1666"/>
                  <a:pt x="1327" y="1666"/>
                </a:cubicBezTo>
                <a:lnTo>
                  <a:pt x="1300" y="1709"/>
                </a:lnTo>
                <a:lnTo>
                  <a:pt x="1277" y="1695"/>
                </a:lnTo>
                <a:lnTo>
                  <a:pt x="1289" y="1676"/>
                </a:lnTo>
                <a:cubicBezTo>
                  <a:pt x="1285" y="1676"/>
                  <a:pt x="1273" y="1670"/>
                  <a:pt x="1272" y="1670"/>
                </a:cubicBezTo>
                <a:lnTo>
                  <a:pt x="1272" y="1669"/>
                </a:lnTo>
                <a:cubicBezTo>
                  <a:pt x="1258" y="1665"/>
                  <a:pt x="1252" y="1642"/>
                  <a:pt x="1252" y="1633"/>
                </a:cubicBezTo>
                <a:lnTo>
                  <a:pt x="1252" y="1633"/>
                </a:lnTo>
                <a:lnTo>
                  <a:pt x="1252" y="1632"/>
                </a:lnTo>
                <a:lnTo>
                  <a:pt x="1252" y="1632"/>
                </a:lnTo>
                <a:lnTo>
                  <a:pt x="1252" y="1631"/>
                </a:lnTo>
                <a:lnTo>
                  <a:pt x="1252" y="1630"/>
                </a:lnTo>
                <a:lnTo>
                  <a:pt x="1252" y="1630"/>
                </a:lnTo>
                <a:cubicBezTo>
                  <a:pt x="1252" y="1623"/>
                  <a:pt x="1255" y="1614"/>
                  <a:pt x="1257" y="1613"/>
                </a:cubicBezTo>
                <a:lnTo>
                  <a:pt x="1257" y="1612"/>
                </a:lnTo>
                <a:lnTo>
                  <a:pt x="1258" y="1611"/>
                </a:lnTo>
                <a:lnTo>
                  <a:pt x="1258" y="1610"/>
                </a:lnTo>
                <a:lnTo>
                  <a:pt x="1259" y="1609"/>
                </a:lnTo>
                <a:lnTo>
                  <a:pt x="1259" y="1609"/>
                </a:lnTo>
                <a:cubicBezTo>
                  <a:pt x="1265" y="1596"/>
                  <a:pt x="1287" y="1590"/>
                  <a:pt x="1296" y="1590"/>
                </a:cubicBezTo>
                <a:lnTo>
                  <a:pt x="1298" y="1590"/>
                </a:lnTo>
                <a:lnTo>
                  <a:pt x="1298" y="1590"/>
                </a:lnTo>
                <a:lnTo>
                  <a:pt x="1299" y="1590"/>
                </a:lnTo>
                <a:lnTo>
                  <a:pt x="1300" y="1590"/>
                </a:lnTo>
                <a:lnTo>
                  <a:pt x="1300" y="1590"/>
                </a:lnTo>
                <a:lnTo>
                  <a:pt x="1301" y="1590"/>
                </a:lnTo>
                <a:cubicBezTo>
                  <a:pt x="1309" y="1590"/>
                  <a:pt x="1318" y="1594"/>
                  <a:pt x="1320" y="1596"/>
                </a:cubicBezTo>
                <a:lnTo>
                  <a:pt x="1321" y="1596"/>
                </a:lnTo>
                <a:lnTo>
                  <a:pt x="1322" y="1597"/>
                </a:lnTo>
                <a:lnTo>
                  <a:pt x="1323" y="1597"/>
                </a:lnTo>
                <a:lnTo>
                  <a:pt x="1323" y="1598"/>
                </a:lnTo>
                <a:lnTo>
                  <a:pt x="1324" y="1598"/>
                </a:lnTo>
                <a:cubicBezTo>
                  <a:pt x="1336" y="1604"/>
                  <a:pt x="1343" y="1625"/>
                  <a:pt x="1342" y="1633"/>
                </a:cubicBezTo>
                <a:lnTo>
                  <a:pt x="1342" y="1633"/>
                </a:lnTo>
                <a:lnTo>
                  <a:pt x="1342" y="1634"/>
                </a:lnTo>
                <a:lnTo>
                  <a:pt x="1342" y="1635"/>
                </a:lnTo>
                <a:cubicBezTo>
                  <a:pt x="1342" y="1638"/>
                  <a:pt x="1341" y="1641"/>
                  <a:pt x="1341" y="1641"/>
                </a:cubicBezTo>
                <a:close/>
                <a:moveTo>
                  <a:pt x="1276" y="1633"/>
                </a:moveTo>
                <a:lnTo>
                  <a:pt x="1276" y="1632"/>
                </a:lnTo>
                <a:lnTo>
                  <a:pt x="1276" y="1632"/>
                </a:lnTo>
                <a:cubicBezTo>
                  <a:pt x="1276" y="1627"/>
                  <a:pt x="1279" y="1622"/>
                  <a:pt x="1279" y="1622"/>
                </a:cubicBezTo>
                <a:lnTo>
                  <a:pt x="1279" y="1622"/>
                </a:lnTo>
                <a:cubicBezTo>
                  <a:pt x="1281" y="1616"/>
                  <a:pt x="1292" y="1612"/>
                  <a:pt x="1295" y="1613"/>
                </a:cubicBezTo>
                <a:lnTo>
                  <a:pt x="1296" y="1613"/>
                </a:lnTo>
                <a:lnTo>
                  <a:pt x="1297" y="1613"/>
                </a:lnTo>
                <a:lnTo>
                  <a:pt x="1297" y="1613"/>
                </a:lnTo>
                <a:lnTo>
                  <a:pt x="1298" y="1613"/>
                </a:lnTo>
                <a:cubicBezTo>
                  <a:pt x="1301" y="1612"/>
                  <a:pt x="1306" y="1615"/>
                  <a:pt x="1307" y="1616"/>
                </a:cubicBezTo>
                <a:cubicBezTo>
                  <a:pt x="1313" y="1617"/>
                  <a:pt x="1316" y="1629"/>
                  <a:pt x="1316" y="1632"/>
                </a:cubicBezTo>
                <a:lnTo>
                  <a:pt x="1316" y="1632"/>
                </a:lnTo>
                <a:lnTo>
                  <a:pt x="1316" y="1633"/>
                </a:lnTo>
                <a:lnTo>
                  <a:pt x="1316" y="1633"/>
                </a:lnTo>
                <a:lnTo>
                  <a:pt x="1316" y="1633"/>
                </a:lnTo>
                <a:lnTo>
                  <a:pt x="1316" y="1634"/>
                </a:lnTo>
                <a:cubicBezTo>
                  <a:pt x="1316" y="1638"/>
                  <a:pt x="1314" y="1643"/>
                  <a:pt x="1313" y="1643"/>
                </a:cubicBezTo>
                <a:cubicBezTo>
                  <a:pt x="1311" y="1649"/>
                  <a:pt x="1300" y="1653"/>
                  <a:pt x="1297" y="1652"/>
                </a:cubicBezTo>
                <a:lnTo>
                  <a:pt x="1296" y="1652"/>
                </a:lnTo>
                <a:lnTo>
                  <a:pt x="1296" y="1652"/>
                </a:lnTo>
                <a:lnTo>
                  <a:pt x="1295" y="1652"/>
                </a:lnTo>
                <a:lnTo>
                  <a:pt x="1294" y="1652"/>
                </a:lnTo>
                <a:cubicBezTo>
                  <a:pt x="1291" y="1653"/>
                  <a:pt x="1286" y="1650"/>
                  <a:pt x="1285" y="1649"/>
                </a:cubicBezTo>
                <a:cubicBezTo>
                  <a:pt x="1280" y="1647"/>
                  <a:pt x="1276" y="1637"/>
                  <a:pt x="1276" y="1634"/>
                </a:cubicBezTo>
                <a:lnTo>
                  <a:pt x="1276" y="1633"/>
                </a:lnTo>
                <a:lnTo>
                  <a:pt x="1276" y="1633"/>
                </a:lnTo>
                <a:lnTo>
                  <a:pt x="1276" y="1633"/>
                </a:lnTo>
                <a:close/>
                <a:moveTo>
                  <a:pt x="1561" y="1638"/>
                </a:moveTo>
                <a:lnTo>
                  <a:pt x="1562" y="1639"/>
                </a:lnTo>
                <a:lnTo>
                  <a:pt x="1561" y="1640"/>
                </a:lnTo>
                <a:cubicBezTo>
                  <a:pt x="1561" y="1643"/>
                  <a:pt x="1556" y="1651"/>
                  <a:pt x="1556" y="1651"/>
                </a:cubicBezTo>
                <a:lnTo>
                  <a:pt x="1555" y="1652"/>
                </a:lnTo>
                <a:lnTo>
                  <a:pt x="1555" y="1653"/>
                </a:lnTo>
                <a:cubicBezTo>
                  <a:pt x="1553" y="1657"/>
                  <a:pt x="1546" y="1663"/>
                  <a:pt x="1546" y="1663"/>
                </a:cubicBezTo>
                <a:lnTo>
                  <a:pt x="1546" y="1663"/>
                </a:lnTo>
                <a:lnTo>
                  <a:pt x="1519" y="1706"/>
                </a:lnTo>
                <a:lnTo>
                  <a:pt x="1496" y="1692"/>
                </a:lnTo>
                <a:lnTo>
                  <a:pt x="1508" y="1673"/>
                </a:lnTo>
                <a:cubicBezTo>
                  <a:pt x="1503" y="1672"/>
                  <a:pt x="1495" y="1669"/>
                  <a:pt x="1490" y="1665"/>
                </a:cubicBezTo>
                <a:cubicBezTo>
                  <a:pt x="1477" y="1660"/>
                  <a:pt x="1471" y="1640"/>
                  <a:pt x="1471" y="1630"/>
                </a:cubicBezTo>
                <a:lnTo>
                  <a:pt x="1471" y="1629"/>
                </a:lnTo>
                <a:lnTo>
                  <a:pt x="1471" y="1629"/>
                </a:lnTo>
                <a:lnTo>
                  <a:pt x="1471" y="1628"/>
                </a:lnTo>
                <a:lnTo>
                  <a:pt x="1471" y="1628"/>
                </a:lnTo>
                <a:cubicBezTo>
                  <a:pt x="1471" y="1621"/>
                  <a:pt x="1475" y="1612"/>
                  <a:pt x="1476" y="1610"/>
                </a:cubicBezTo>
                <a:lnTo>
                  <a:pt x="1479" y="1605"/>
                </a:lnTo>
                <a:cubicBezTo>
                  <a:pt x="1485" y="1593"/>
                  <a:pt x="1506" y="1587"/>
                  <a:pt x="1516" y="1587"/>
                </a:cubicBezTo>
                <a:lnTo>
                  <a:pt x="1517" y="1587"/>
                </a:lnTo>
                <a:lnTo>
                  <a:pt x="1518" y="1587"/>
                </a:lnTo>
                <a:lnTo>
                  <a:pt x="1518" y="1587"/>
                </a:lnTo>
                <a:lnTo>
                  <a:pt x="1519" y="1587"/>
                </a:lnTo>
                <a:lnTo>
                  <a:pt x="1519" y="1587"/>
                </a:lnTo>
                <a:cubicBezTo>
                  <a:pt x="1527" y="1587"/>
                  <a:pt x="1537" y="1591"/>
                  <a:pt x="1539" y="1593"/>
                </a:cubicBezTo>
                <a:lnTo>
                  <a:pt x="1544" y="1595"/>
                </a:lnTo>
                <a:cubicBezTo>
                  <a:pt x="1555" y="1601"/>
                  <a:pt x="1562" y="1622"/>
                  <a:pt x="1562" y="1630"/>
                </a:cubicBezTo>
                <a:lnTo>
                  <a:pt x="1562" y="1632"/>
                </a:lnTo>
                <a:lnTo>
                  <a:pt x="1562" y="1632"/>
                </a:lnTo>
                <a:cubicBezTo>
                  <a:pt x="1562" y="1635"/>
                  <a:pt x="1561" y="1639"/>
                  <a:pt x="1561" y="1638"/>
                </a:cubicBezTo>
                <a:close/>
                <a:moveTo>
                  <a:pt x="1496" y="1630"/>
                </a:moveTo>
                <a:lnTo>
                  <a:pt x="1496" y="1629"/>
                </a:lnTo>
                <a:lnTo>
                  <a:pt x="1495" y="1628"/>
                </a:lnTo>
                <a:cubicBezTo>
                  <a:pt x="1495" y="1625"/>
                  <a:pt x="1499" y="1619"/>
                  <a:pt x="1499" y="1619"/>
                </a:cubicBezTo>
                <a:cubicBezTo>
                  <a:pt x="1501" y="1613"/>
                  <a:pt x="1511" y="1609"/>
                  <a:pt x="1515" y="1609"/>
                </a:cubicBezTo>
                <a:lnTo>
                  <a:pt x="1515" y="1609"/>
                </a:lnTo>
                <a:lnTo>
                  <a:pt x="1516" y="1609"/>
                </a:lnTo>
                <a:lnTo>
                  <a:pt x="1516" y="1609"/>
                </a:lnTo>
                <a:lnTo>
                  <a:pt x="1517" y="1609"/>
                </a:lnTo>
                <a:cubicBezTo>
                  <a:pt x="1521" y="1609"/>
                  <a:pt x="1526" y="1612"/>
                  <a:pt x="1526" y="1613"/>
                </a:cubicBezTo>
                <a:cubicBezTo>
                  <a:pt x="1532" y="1615"/>
                  <a:pt x="1536" y="1626"/>
                  <a:pt x="1536" y="1630"/>
                </a:cubicBezTo>
                <a:lnTo>
                  <a:pt x="1535" y="1630"/>
                </a:lnTo>
                <a:lnTo>
                  <a:pt x="1535" y="1631"/>
                </a:lnTo>
                <a:lnTo>
                  <a:pt x="1535" y="1631"/>
                </a:lnTo>
                <a:cubicBezTo>
                  <a:pt x="1536" y="1635"/>
                  <a:pt x="1533" y="1640"/>
                  <a:pt x="1533" y="1640"/>
                </a:cubicBezTo>
                <a:cubicBezTo>
                  <a:pt x="1530" y="1646"/>
                  <a:pt x="1520" y="1649"/>
                  <a:pt x="1516" y="1649"/>
                </a:cubicBezTo>
                <a:lnTo>
                  <a:pt x="1515" y="1649"/>
                </a:lnTo>
                <a:lnTo>
                  <a:pt x="1515" y="1649"/>
                </a:lnTo>
                <a:lnTo>
                  <a:pt x="1514" y="1649"/>
                </a:lnTo>
                <a:lnTo>
                  <a:pt x="1514" y="1649"/>
                </a:lnTo>
                <a:cubicBezTo>
                  <a:pt x="1510" y="1649"/>
                  <a:pt x="1505" y="1647"/>
                  <a:pt x="1505" y="1647"/>
                </a:cubicBezTo>
                <a:cubicBezTo>
                  <a:pt x="1499" y="1644"/>
                  <a:pt x="1495" y="1633"/>
                  <a:pt x="1496" y="1631"/>
                </a:cubicBezTo>
                <a:lnTo>
                  <a:pt x="1496" y="1630"/>
                </a:lnTo>
                <a:lnTo>
                  <a:pt x="1496" y="1630"/>
                </a:lnTo>
                <a:close/>
                <a:moveTo>
                  <a:pt x="1075" y="1220"/>
                </a:moveTo>
                <a:lnTo>
                  <a:pt x="1203" y="1186"/>
                </a:lnTo>
                <a:lnTo>
                  <a:pt x="1290" y="1295"/>
                </a:lnTo>
                <a:lnTo>
                  <a:pt x="1331" y="1303"/>
                </a:lnTo>
                <a:lnTo>
                  <a:pt x="1335" y="1269"/>
                </a:lnTo>
                <a:lnTo>
                  <a:pt x="1252" y="1145"/>
                </a:lnTo>
                <a:lnTo>
                  <a:pt x="1346" y="1040"/>
                </a:lnTo>
                <a:lnTo>
                  <a:pt x="1444" y="1149"/>
                </a:lnTo>
                <a:lnTo>
                  <a:pt x="1369" y="1265"/>
                </a:lnTo>
                <a:lnTo>
                  <a:pt x="1372" y="1307"/>
                </a:lnTo>
                <a:lnTo>
                  <a:pt x="1403" y="1299"/>
                </a:lnTo>
                <a:lnTo>
                  <a:pt x="1504" y="1179"/>
                </a:lnTo>
                <a:lnTo>
                  <a:pt x="1643" y="1213"/>
                </a:lnTo>
                <a:lnTo>
                  <a:pt x="1579" y="1310"/>
                </a:lnTo>
                <a:lnTo>
                  <a:pt x="1372" y="1329"/>
                </a:lnTo>
                <a:lnTo>
                  <a:pt x="1372" y="1382"/>
                </a:lnTo>
                <a:lnTo>
                  <a:pt x="1339" y="1382"/>
                </a:lnTo>
                <a:lnTo>
                  <a:pt x="1335" y="1378"/>
                </a:lnTo>
                <a:lnTo>
                  <a:pt x="1331" y="1333"/>
                </a:lnTo>
                <a:lnTo>
                  <a:pt x="1128" y="1318"/>
                </a:lnTo>
                <a:lnTo>
                  <a:pt x="1075" y="1220"/>
                </a:lnTo>
                <a:close/>
                <a:moveTo>
                  <a:pt x="1" y="1360"/>
                </a:moveTo>
                <a:lnTo>
                  <a:pt x="1" y="1324"/>
                </a:lnTo>
                <a:lnTo>
                  <a:pt x="0" y="1288"/>
                </a:lnTo>
                <a:cubicBezTo>
                  <a:pt x="-16" y="559"/>
                  <a:pt x="777" y="-16"/>
                  <a:pt x="1299" y="1"/>
                </a:cubicBezTo>
                <a:lnTo>
                  <a:pt x="1327" y="1"/>
                </a:lnTo>
                <a:lnTo>
                  <a:pt x="1360" y="1"/>
                </a:lnTo>
                <a:lnTo>
                  <a:pt x="1396" y="1"/>
                </a:lnTo>
                <a:lnTo>
                  <a:pt x="1432" y="0"/>
                </a:lnTo>
                <a:cubicBezTo>
                  <a:pt x="2161" y="-16"/>
                  <a:pt x="2736" y="777"/>
                  <a:pt x="2719" y="1299"/>
                </a:cubicBezTo>
                <a:lnTo>
                  <a:pt x="2719" y="1327"/>
                </a:lnTo>
                <a:lnTo>
                  <a:pt x="2718" y="1360"/>
                </a:lnTo>
                <a:lnTo>
                  <a:pt x="2719" y="1396"/>
                </a:lnTo>
                <a:lnTo>
                  <a:pt x="2720" y="1432"/>
                </a:lnTo>
                <a:cubicBezTo>
                  <a:pt x="2736" y="2161"/>
                  <a:pt x="1943" y="2736"/>
                  <a:pt x="1421" y="2719"/>
                </a:cubicBezTo>
                <a:lnTo>
                  <a:pt x="1393" y="2719"/>
                </a:lnTo>
                <a:lnTo>
                  <a:pt x="1360" y="2718"/>
                </a:lnTo>
                <a:lnTo>
                  <a:pt x="1324" y="2719"/>
                </a:lnTo>
                <a:lnTo>
                  <a:pt x="1288" y="2720"/>
                </a:lnTo>
                <a:cubicBezTo>
                  <a:pt x="559" y="2736"/>
                  <a:pt x="-16" y="1943"/>
                  <a:pt x="1" y="1421"/>
                </a:cubicBezTo>
                <a:lnTo>
                  <a:pt x="1" y="1393"/>
                </a:lnTo>
                <a:lnTo>
                  <a:pt x="1" y="1360"/>
                </a:lnTo>
                <a:close/>
                <a:moveTo>
                  <a:pt x="91" y="1360"/>
                </a:moveTo>
                <a:lnTo>
                  <a:pt x="91" y="1394"/>
                </a:lnTo>
                <a:lnTo>
                  <a:pt x="90" y="1427"/>
                </a:lnTo>
                <a:cubicBezTo>
                  <a:pt x="75" y="2108"/>
                  <a:pt x="815" y="2645"/>
                  <a:pt x="1303" y="2629"/>
                </a:cubicBezTo>
                <a:lnTo>
                  <a:pt x="1330" y="2629"/>
                </a:lnTo>
                <a:lnTo>
                  <a:pt x="1360" y="2629"/>
                </a:lnTo>
                <a:lnTo>
                  <a:pt x="1394" y="2629"/>
                </a:lnTo>
                <a:lnTo>
                  <a:pt x="1427" y="2630"/>
                </a:lnTo>
                <a:cubicBezTo>
                  <a:pt x="2108" y="2645"/>
                  <a:pt x="2645" y="1904"/>
                  <a:pt x="2629" y="1417"/>
                </a:cubicBezTo>
                <a:lnTo>
                  <a:pt x="2629" y="1390"/>
                </a:lnTo>
                <a:lnTo>
                  <a:pt x="2629" y="1360"/>
                </a:lnTo>
                <a:lnTo>
                  <a:pt x="2629" y="1326"/>
                </a:lnTo>
                <a:lnTo>
                  <a:pt x="2630" y="1293"/>
                </a:lnTo>
                <a:cubicBezTo>
                  <a:pt x="2645" y="612"/>
                  <a:pt x="1904" y="75"/>
                  <a:pt x="1417" y="91"/>
                </a:cubicBezTo>
                <a:lnTo>
                  <a:pt x="1390" y="91"/>
                </a:lnTo>
                <a:lnTo>
                  <a:pt x="1360" y="91"/>
                </a:lnTo>
                <a:lnTo>
                  <a:pt x="1326" y="91"/>
                </a:lnTo>
                <a:lnTo>
                  <a:pt x="1293" y="90"/>
                </a:lnTo>
                <a:cubicBezTo>
                  <a:pt x="612" y="75"/>
                  <a:pt x="75" y="815"/>
                  <a:pt x="91" y="1303"/>
                </a:cubicBezTo>
                <a:lnTo>
                  <a:pt x="91" y="1330"/>
                </a:lnTo>
                <a:lnTo>
                  <a:pt x="91" y="1360"/>
                </a:lnTo>
                <a:close/>
                <a:moveTo>
                  <a:pt x="1451" y="1894"/>
                </a:moveTo>
                <a:lnTo>
                  <a:pt x="1451" y="2008"/>
                </a:lnTo>
                <a:cubicBezTo>
                  <a:pt x="1672" y="2013"/>
                  <a:pt x="1926" y="1723"/>
                  <a:pt x="1962" y="1592"/>
                </a:cubicBezTo>
                <a:lnTo>
                  <a:pt x="2127" y="1592"/>
                </a:lnTo>
                <a:cubicBezTo>
                  <a:pt x="2078" y="1892"/>
                  <a:pt x="1643" y="2172"/>
                  <a:pt x="1458" y="2166"/>
                </a:cubicBezTo>
                <a:lnTo>
                  <a:pt x="1448" y="2166"/>
                </a:lnTo>
                <a:lnTo>
                  <a:pt x="1436" y="2166"/>
                </a:lnTo>
                <a:cubicBezTo>
                  <a:pt x="1435" y="2169"/>
                  <a:pt x="1424" y="2171"/>
                  <a:pt x="1422" y="2171"/>
                </a:cubicBezTo>
                <a:lnTo>
                  <a:pt x="1422" y="2171"/>
                </a:lnTo>
                <a:lnTo>
                  <a:pt x="1421" y="2171"/>
                </a:lnTo>
                <a:lnTo>
                  <a:pt x="1421" y="2171"/>
                </a:lnTo>
                <a:lnTo>
                  <a:pt x="1300" y="2171"/>
                </a:lnTo>
                <a:lnTo>
                  <a:pt x="1300" y="2171"/>
                </a:lnTo>
                <a:lnTo>
                  <a:pt x="1299" y="2171"/>
                </a:lnTo>
                <a:cubicBezTo>
                  <a:pt x="1295" y="2171"/>
                  <a:pt x="1288" y="2169"/>
                  <a:pt x="1289" y="2169"/>
                </a:cubicBezTo>
                <a:lnTo>
                  <a:pt x="1288" y="2168"/>
                </a:lnTo>
                <a:lnTo>
                  <a:pt x="1274" y="2169"/>
                </a:lnTo>
                <a:lnTo>
                  <a:pt x="1259" y="2169"/>
                </a:lnTo>
                <a:cubicBezTo>
                  <a:pt x="944" y="2179"/>
                  <a:pt x="602" y="1770"/>
                  <a:pt x="574" y="1592"/>
                </a:cubicBezTo>
                <a:lnTo>
                  <a:pt x="738" y="1592"/>
                </a:lnTo>
                <a:cubicBezTo>
                  <a:pt x="796" y="1813"/>
                  <a:pt x="1131" y="2017"/>
                  <a:pt x="1256" y="2011"/>
                </a:cubicBezTo>
                <a:lnTo>
                  <a:pt x="1262" y="2010"/>
                </a:lnTo>
                <a:lnTo>
                  <a:pt x="1270" y="2010"/>
                </a:lnTo>
                <a:lnTo>
                  <a:pt x="1270" y="1898"/>
                </a:lnTo>
                <a:cubicBezTo>
                  <a:pt x="1094" y="1903"/>
                  <a:pt x="890" y="1680"/>
                  <a:pt x="860" y="1592"/>
                </a:cubicBezTo>
                <a:lnTo>
                  <a:pt x="1018" y="1592"/>
                </a:lnTo>
                <a:cubicBezTo>
                  <a:pt x="1070" y="1688"/>
                  <a:pt x="1248" y="1769"/>
                  <a:pt x="1321" y="1766"/>
                </a:cubicBezTo>
                <a:lnTo>
                  <a:pt x="1325" y="1766"/>
                </a:lnTo>
                <a:lnTo>
                  <a:pt x="1329" y="1766"/>
                </a:lnTo>
                <a:lnTo>
                  <a:pt x="1334" y="1766"/>
                </a:lnTo>
                <a:lnTo>
                  <a:pt x="1339" y="1766"/>
                </a:lnTo>
                <a:lnTo>
                  <a:pt x="1349" y="1765"/>
                </a:lnTo>
                <a:lnTo>
                  <a:pt x="1359" y="1766"/>
                </a:lnTo>
                <a:lnTo>
                  <a:pt x="1366" y="1766"/>
                </a:lnTo>
                <a:lnTo>
                  <a:pt x="1372" y="1766"/>
                </a:lnTo>
                <a:lnTo>
                  <a:pt x="1379" y="1766"/>
                </a:lnTo>
                <a:lnTo>
                  <a:pt x="1385" y="1766"/>
                </a:lnTo>
                <a:cubicBezTo>
                  <a:pt x="1512" y="1767"/>
                  <a:pt x="1655" y="1639"/>
                  <a:pt x="1678" y="1592"/>
                </a:cubicBezTo>
                <a:lnTo>
                  <a:pt x="1839" y="1592"/>
                </a:lnTo>
                <a:cubicBezTo>
                  <a:pt x="1773" y="1761"/>
                  <a:pt x="1539" y="1892"/>
                  <a:pt x="1451" y="1894"/>
                </a:cubicBezTo>
                <a:close/>
                <a:moveTo>
                  <a:pt x="2002" y="1321"/>
                </a:moveTo>
                <a:lnTo>
                  <a:pt x="2002" y="1306"/>
                </a:lnTo>
                <a:lnTo>
                  <a:pt x="2002" y="1292"/>
                </a:lnTo>
                <a:cubicBezTo>
                  <a:pt x="2003" y="991"/>
                  <a:pt x="1613" y="711"/>
                  <a:pt x="1443" y="716"/>
                </a:cubicBezTo>
                <a:lnTo>
                  <a:pt x="1435" y="717"/>
                </a:lnTo>
                <a:lnTo>
                  <a:pt x="1424" y="717"/>
                </a:lnTo>
                <a:lnTo>
                  <a:pt x="1424" y="829"/>
                </a:lnTo>
                <a:cubicBezTo>
                  <a:pt x="1677" y="824"/>
                  <a:pt x="1892" y="1167"/>
                  <a:pt x="1887" y="1305"/>
                </a:cubicBezTo>
                <a:lnTo>
                  <a:pt x="1887" y="1312"/>
                </a:lnTo>
                <a:lnTo>
                  <a:pt x="1887" y="1321"/>
                </a:lnTo>
                <a:lnTo>
                  <a:pt x="1749" y="1321"/>
                </a:lnTo>
                <a:cubicBezTo>
                  <a:pt x="1751" y="1117"/>
                  <a:pt x="1497" y="957"/>
                  <a:pt x="1380" y="961"/>
                </a:cubicBezTo>
                <a:lnTo>
                  <a:pt x="1373" y="962"/>
                </a:lnTo>
                <a:lnTo>
                  <a:pt x="1366" y="962"/>
                </a:lnTo>
                <a:lnTo>
                  <a:pt x="1358" y="962"/>
                </a:lnTo>
                <a:lnTo>
                  <a:pt x="1349" y="962"/>
                </a:lnTo>
                <a:lnTo>
                  <a:pt x="1338" y="962"/>
                </a:lnTo>
                <a:lnTo>
                  <a:pt x="1328" y="961"/>
                </a:lnTo>
                <a:lnTo>
                  <a:pt x="1318" y="961"/>
                </a:lnTo>
                <a:lnTo>
                  <a:pt x="1309" y="961"/>
                </a:lnTo>
                <a:cubicBezTo>
                  <a:pt x="1103" y="961"/>
                  <a:pt x="942" y="1218"/>
                  <a:pt x="949" y="1321"/>
                </a:cubicBezTo>
                <a:lnTo>
                  <a:pt x="810" y="1321"/>
                </a:lnTo>
                <a:lnTo>
                  <a:pt x="810" y="1309"/>
                </a:lnTo>
                <a:cubicBezTo>
                  <a:pt x="807" y="1060"/>
                  <a:pt x="1125" y="829"/>
                  <a:pt x="1243" y="834"/>
                </a:cubicBezTo>
                <a:lnTo>
                  <a:pt x="1243" y="722"/>
                </a:lnTo>
                <a:cubicBezTo>
                  <a:pt x="948" y="725"/>
                  <a:pt x="695" y="1125"/>
                  <a:pt x="700" y="1301"/>
                </a:cubicBezTo>
                <a:lnTo>
                  <a:pt x="700" y="1310"/>
                </a:lnTo>
                <a:lnTo>
                  <a:pt x="700" y="1321"/>
                </a:lnTo>
                <a:lnTo>
                  <a:pt x="545" y="1321"/>
                </a:lnTo>
                <a:lnTo>
                  <a:pt x="544" y="1302"/>
                </a:lnTo>
                <a:cubicBezTo>
                  <a:pt x="530" y="897"/>
                  <a:pt x="1034" y="550"/>
                  <a:pt x="1243" y="565"/>
                </a:cubicBezTo>
                <a:lnTo>
                  <a:pt x="1243" y="534"/>
                </a:lnTo>
                <a:lnTo>
                  <a:pt x="1243" y="533"/>
                </a:lnTo>
                <a:lnTo>
                  <a:pt x="1243" y="532"/>
                </a:lnTo>
                <a:lnTo>
                  <a:pt x="1243" y="531"/>
                </a:lnTo>
                <a:cubicBezTo>
                  <a:pt x="1242" y="516"/>
                  <a:pt x="1261" y="503"/>
                  <a:pt x="1270" y="503"/>
                </a:cubicBezTo>
                <a:lnTo>
                  <a:pt x="1272" y="503"/>
                </a:lnTo>
                <a:lnTo>
                  <a:pt x="1272" y="503"/>
                </a:lnTo>
                <a:lnTo>
                  <a:pt x="1273" y="503"/>
                </a:lnTo>
                <a:lnTo>
                  <a:pt x="1394" y="503"/>
                </a:lnTo>
                <a:lnTo>
                  <a:pt x="1394" y="503"/>
                </a:lnTo>
                <a:lnTo>
                  <a:pt x="1395" y="503"/>
                </a:lnTo>
                <a:lnTo>
                  <a:pt x="1396" y="503"/>
                </a:lnTo>
                <a:cubicBezTo>
                  <a:pt x="1412" y="503"/>
                  <a:pt x="1424" y="522"/>
                  <a:pt x="1424" y="531"/>
                </a:cubicBezTo>
                <a:lnTo>
                  <a:pt x="1424" y="533"/>
                </a:lnTo>
                <a:lnTo>
                  <a:pt x="1424" y="533"/>
                </a:lnTo>
                <a:lnTo>
                  <a:pt x="1424" y="534"/>
                </a:lnTo>
                <a:lnTo>
                  <a:pt x="1424" y="560"/>
                </a:lnTo>
                <a:lnTo>
                  <a:pt x="1443" y="560"/>
                </a:lnTo>
                <a:cubicBezTo>
                  <a:pt x="1828" y="549"/>
                  <a:pt x="2163" y="1058"/>
                  <a:pt x="2157" y="1280"/>
                </a:cubicBezTo>
                <a:lnTo>
                  <a:pt x="2157" y="1292"/>
                </a:lnTo>
                <a:lnTo>
                  <a:pt x="2157" y="1305"/>
                </a:lnTo>
                <a:lnTo>
                  <a:pt x="2157" y="1321"/>
                </a:lnTo>
                <a:lnTo>
                  <a:pt x="2002" y="1321"/>
                </a:lnTo>
                <a:close/>
                <a:moveTo>
                  <a:pt x="2174" y="1382"/>
                </a:moveTo>
                <a:cubicBezTo>
                  <a:pt x="2174" y="1433"/>
                  <a:pt x="2162" y="1510"/>
                  <a:pt x="2155" y="1538"/>
                </a:cubicBezTo>
                <a:lnTo>
                  <a:pt x="1419" y="1538"/>
                </a:lnTo>
                <a:lnTo>
                  <a:pt x="1360" y="1600"/>
                </a:lnTo>
                <a:lnTo>
                  <a:pt x="1301" y="1538"/>
                </a:lnTo>
                <a:lnTo>
                  <a:pt x="548" y="1538"/>
                </a:lnTo>
                <a:cubicBezTo>
                  <a:pt x="535" y="1491"/>
                  <a:pt x="528" y="1412"/>
                  <a:pt x="528" y="1382"/>
                </a:cubicBezTo>
                <a:lnTo>
                  <a:pt x="1291" y="1382"/>
                </a:lnTo>
                <a:lnTo>
                  <a:pt x="1360" y="1455"/>
                </a:lnTo>
                <a:lnTo>
                  <a:pt x="1429" y="1382"/>
                </a:lnTo>
                <a:lnTo>
                  <a:pt x="2174" y="1382"/>
                </a:lnTo>
                <a:close/>
                <a:moveTo>
                  <a:pt x="3943" y="301"/>
                </a:moveTo>
                <a:lnTo>
                  <a:pt x="4015" y="325"/>
                </a:lnTo>
                <a:lnTo>
                  <a:pt x="4123" y="388"/>
                </a:lnTo>
                <a:lnTo>
                  <a:pt x="4208" y="491"/>
                </a:lnTo>
                <a:cubicBezTo>
                  <a:pt x="4156" y="597"/>
                  <a:pt x="4135" y="700"/>
                  <a:pt x="4146" y="801"/>
                </a:cubicBezTo>
                <a:lnTo>
                  <a:pt x="4151" y="803"/>
                </a:lnTo>
                <a:cubicBezTo>
                  <a:pt x="4190" y="798"/>
                  <a:pt x="4230" y="780"/>
                  <a:pt x="4270" y="750"/>
                </a:cubicBezTo>
                <a:cubicBezTo>
                  <a:pt x="4326" y="743"/>
                  <a:pt x="4382" y="729"/>
                  <a:pt x="4439" y="707"/>
                </a:cubicBezTo>
                <a:cubicBezTo>
                  <a:pt x="4479" y="713"/>
                  <a:pt x="4520" y="708"/>
                  <a:pt x="4561" y="691"/>
                </a:cubicBezTo>
                <a:lnTo>
                  <a:pt x="4640" y="770"/>
                </a:lnTo>
                <a:lnTo>
                  <a:pt x="4605" y="848"/>
                </a:lnTo>
                <a:lnTo>
                  <a:pt x="4540" y="853"/>
                </a:lnTo>
                <a:cubicBezTo>
                  <a:pt x="4498" y="837"/>
                  <a:pt x="4466" y="824"/>
                  <a:pt x="4443" y="813"/>
                </a:cubicBezTo>
                <a:cubicBezTo>
                  <a:pt x="4337" y="833"/>
                  <a:pt x="4240" y="865"/>
                  <a:pt x="4151" y="909"/>
                </a:cubicBezTo>
                <a:cubicBezTo>
                  <a:pt x="4134" y="991"/>
                  <a:pt x="4119" y="1076"/>
                  <a:pt x="4106" y="1167"/>
                </a:cubicBezTo>
                <a:lnTo>
                  <a:pt x="4033" y="1339"/>
                </a:lnTo>
                <a:cubicBezTo>
                  <a:pt x="3954" y="1448"/>
                  <a:pt x="3867" y="1550"/>
                  <a:pt x="3771" y="1645"/>
                </a:cubicBezTo>
                <a:cubicBezTo>
                  <a:pt x="3720" y="1680"/>
                  <a:pt x="3669" y="1706"/>
                  <a:pt x="3617" y="1722"/>
                </a:cubicBezTo>
                <a:cubicBezTo>
                  <a:pt x="3547" y="1749"/>
                  <a:pt x="3485" y="1740"/>
                  <a:pt x="3433" y="1696"/>
                </a:cubicBezTo>
                <a:cubicBezTo>
                  <a:pt x="3420" y="1676"/>
                  <a:pt x="3426" y="1655"/>
                  <a:pt x="3452" y="1634"/>
                </a:cubicBezTo>
                <a:cubicBezTo>
                  <a:pt x="3481" y="1651"/>
                  <a:pt x="3512" y="1656"/>
                  <a:pt x="3545" y="1650"/>
                </a:cubicBezTo>
                <a:cubicBezTo>
                  <a:pt x="3596" y="1635"/>
                  <a:pt x="3643" y="1610"/>
                  <a:pt x="3687" y="1575"/>
                </a:cubicBezTo>
                <a:cubicBezTo>
                  <a:pt x="3756" y="1506"/>
                  <a:pt x="3821" y="1436"/>
                  <a:pt x="3883" y="1364"/>
                </a:cubicBezTo>
                <a:lnTo>
                  <a:pt x="3969" y="1197"/>
                </a:lnTo>
                <a:cubicBezTo>
                  <a:pt x="4000" y="1112"/>
                  <a:pt x="4013" y="1031"/>
                  <a:pt x="4007" y="954"/>
                </a:cubicBezTo>
                <a:cubicBezTo>
                  <a:pt x="3931" y="993"/>
                  <a:pt x="3852" y="1038"/>
                  <a:pt x="3771" y="1090"/>
                </a:cubicBezTo>
                <a:cubicBezTo>
                  <a:pt x="3703" y="1117"/>
                  <a:pt x="3635" y="1128"/>
                  <a:pt x="3564" y="1121"/>
                </a:cubicBezTo>
                <a:cubicBezTo>
                  <a:pt x="3521" y="1098"/>
                  <a:pt x="3504" y="1057"/>
                  <a:pt x="3512" y="997"/>
                </a:cubicBezTo>
                <a:cubicBezTo>
                  <a:pt x="3538" y="999"/>
                  <a:pt x="3569" y="990"/>
                  <a:pt x="3604" y="969"/>
                </a:cubicBezTo>
                <a:cubicBezTo>
                  <a:pt x="3602" y="999"/>
                  <a:pt x="3604" y="1016"/>
                  <a:pt x="3612" y="1022"/>
                </a:cubicBezTo>
                <a:cubicBezTo>
                  <a:pt x="3650" y="1028"/>
                  <a:pt x="3688" y="1019"/>
                  <a:pt x="3728" y="997"/>
                </a:cubicBezTo>
                <a:lnTo>
                  <a:pt x="3754" y="970"/>
                </a:lnTo>
                <a:lnTo>
                  <a:pt x="3778" y="970"/>
                </a:lnTo>
                <a:lnTo>
                  <a:pt x="4021" y="856"/>
                </a:lnTo>
                <a:cubicBezTo>
                  <a:pt x="4021" y="742"/>
                  <a:pt x="4033" y="626"/>
                  <a:pt x="4056" y="508"/>
                </a:cubicBezTo>
                <a:cubicBezTo>
                  <a:pt x="4043" y="491"/>
                  <a:pt x="4027" y="473"/>
                  <a:pt x="4009" y="455"/>
                </a:cubicBezTo>
                <a:lnTo>
                  <a:pt x="3947" y="426"/>
                </a:lnTo>
                <a:lnTo>
                  <a:pt x="3890" y="361"/>
                </a:lnTo>
                <a:lnTo>
                  <a:pt x="3920" y="291"/>
                </a:lnTo>
                <a:lnTo>
                  <a:pt x="3943" y="301"/>
                </a:lnTo>
                <a:close/>
                <a:moveTo>
                  <a:pt x="4137" y="1274"/>
                </a:moveTo>
                <a:cubicBezTo>
                  <a:pt x="4203" y="1274"/>
                  <a:pt x="4271" y="1291"/>
                  <a:pt x="4341" y="1326"/>
                </a:cubicBezTo>
                <a:cubicBezTo>
                  <a:pt x="4453" y="1379"/>
                  <a:pt x="4558" y="1450"/>
                  <a:pt x="4654" y="1540"/>
                </a:cubicBezTo>
                <a:lnTo>
                  <a:pt x="4712" y="1609"/>
                </a:lnTo>
                <a:lnTo>
                  <a:pt x="4724" y="1655"/>
                </a:lnTo>
                <a:lnTo>
                  <a:pt x="4654" y="1713"/>
                </a:lnTo>
                <a:cubicBezTo>
                  <a:pt x="4581" y="1699"/>
                  <a:pt x="4514" y="1668"/>
                  <a:pt x="4455" y="1619"/>
                </a:cubicBezTo>
                <a:lnTo>
                  <a:pt x="4468" y="1555"/>
                </a:lnTo>
                <a:lnTo>
                  <a:pt x="4508" y="1550"/>
                </a:lnTo>
                <a:lnTo>
                  <a:pt x="4508" y="1558"/>
                </a:lnTo>
                <a:lnTo>
                  <a:pt x="4461" y="1519"/>
                </a:lnTo>
                <a:cubicBezTo>
                  <a:pt x="4387" y="1472"/>
                  <a:pt x="4313" y="1428"/>
                  <a:pt x="4238" y="1387"/>
                </a:cubicBezTo>
                <a:cubicBezTo>
                  <a:pt x="4196" y="1381"/>
                  <a:pt x="4150" y="1369"/>
                  <a:pt x="4101" y="1350"/>
                </a:cubicBezTo>
                <a:lnTo>
                  <a:pt x="4086" y="1308"/>
                </a:lnTo>
                <a:lnTo>
                  <a:pt x="4137" y="1274"/>
                </a:lnTo>
                <a:close/>
                <a:moveTo>
                  <a:pt x="5821" y="307"/>
                </a:moveTo>
                <a:cubicBezTo>
                  <a:pt x="5830" y="392"/>
                  <a:pt x="5840" y="467"/>
                  <a:pt x="5851" y="532"/>
                </a:cubicBezTo>
                <a:lnTo>
                  <a:pt x="5962" y="471"/>
                </a:lnTo>
                <a:lnTo>
                  <a:pt x="5979" y="449"/>
                </a:lnTo>
                <a:cubicBezTo>
                  <a:pt x="6021" y="439"/>
                  <a:pt x="6063" y="445"/>
                  <a:pt x="6104" y="466"/>
                </a:cubicBezTo>
                <a:lnTo>
                  <a:pt x="6116" y="507"/>
                </a:lnTo>
                <a:lnTo>
                  <a:pt x="6062" y="546"/>
                </a:lnTo>
                <a:lnTo>
                  <a:pt x="5934" y="565"/>
                </a:lnTo>
                <a:lnTo>
                  <a:pt x="5914" y="592"/>
                </a:lnTo>
                <a:lnTo>
                  <a:pt x="5838" y="622"/>
                </a:lnTo>
                <a:cubicBezTo>
                  <a:pt x="5809" y="732"/>
                  <a:pt x="5773" y="839"/>
                  <a:pt x="5730" y="940"/>
                </a:cubicBezTo>
                <a:lnTo>
                  <a:pt x="5730" y="942"/>
                </a:lnTo>
                <a:cubicBezTo>
                  <a:pt x="5763" y="924"/>
                  <a:pt x="5801" y="902"/>
                  <a:pt x="5843" y="876"/>
                </a:cubicBezTo>
                <a:lnTo>
                  <a:pt x="5853" y="734"/>
                </a:lnTo>
                <a:lnTo>
                  <a:pt x="5881" y="706"/>
                </a:lnTo>
                <a:cubicBezTo>
                  <a:pt x="5914" y="697"/>
                  <a:pt x="5946" y="703"/>
                  <a:pt x="5976" y="722"/>
                </a:cubicBezTo>
                <a:cubicBezTo>
                  <a:pt x="5980" y="756"/>
                  <a:pt x="5992" y="779"/>
                  <a:pt x="6014" y="790"/>
                </a:cubicBezTo>
                <a:lnTo>
                  <a:pt x="6111" y="790"/>
                </a:lnTo>
                <a:lnTo>
                  <a:pt x="6146" y="832"/>
                </a:lnTo>
                <a:lnTo>
                  <a:pt x="6129" y="872"/>
                </a:lnTo>
                <a:cubicBezTo>
                  <a:pt x="6065" y="886"/>
                  <a:pt x="6012" y="907"/>
                  <a:pt x="5972" y="937"/>
                </a:cubicBezTo>
                <a:lnTo>
                  <a:pt x="5967" y="1055"/>
                </a:lnTo>
                <a:lnTo>
                  <a:pt x="5963" y="1052"/>
                </a:lnTo>
                <a:cubicBezTo>
                  <a:pt x="6006" y="1039"/>
                  <a:pt x="6060" y="1035"/>
                  <a:pt x="6125" y="1040"/>
                </a:cubicBezTo>
                <a:lnTo>
                  <a:pt x="6161" y="1080"/>
                </a:lnTo>
                <a:lnTo>
                  <a:pt x="6131" y="1127"/>
                </a:lnTo>
                <a:cubicBezTo>
                  <a:pt x="6064" y="1121"/>
                  <a:pt x="6011" y="1135"/>
                  <a:pt x="5972" y="1169"/>
                </a:cubicBezTo>
                <a:lnTo>
                  <a:pt x="5967" y="1379"/>
                </a:lnTo>
                <a:lnTo>
                  <a:pt x="5921" y="1427"/>
                </a:lnTo>
                <a:lnTo>
                  <a:pt x="5868" y="1427"/>
                </a:lnTo>
                <a:cubicBezTo>
                  <a:pt x="5782" y="1386"/>
                  <a:pt x="5694" y="1345"/>
                  <a:pt x="5604" y="1307"/>
                </a:cubicBezTo>
                <a:cubicBezTo>
                  <a:pt x="5592" y="1277"/>
                  <a:pt x="5594" y="1246"/>
                  <a:pt x="5611" y="1214"/>
                </a:cubicBezTo>
                <a:cubicBezTo>
                  <a:pt x="5696" y="1180"/>
                  <a:pt x="5775" y="1141"/>
                  <a:pt x="5849" y="1097"/>
                </a:cubicBezTo>
                <a:lnTo>
                  <a:pt x="5849" y="997"/>
                </a:lnTo>
                <a:lnTo>
                  <a:pt x="5850" y="992"/>
                </a:lnTo>
                <a:cubicBezTo>
                  <a:pt x="5800" y="1022"/>
                  <a:pt x="5747" y="1050"/>
                  <a:pt x="5690" y="1077"/>
                </a:cubicBezTo>
                <a:cubicBezTo>
                  <a:pt x="5653" y="1084"/>
                  <a:pt x="5618" y="1076"/>
                  <a:pt x="5586" y="1052"/>
                </a:cubicBezTo>
                <a:lnTo>
                  <a:pt x="5586" y="987"/>
                </a:lnTo>
                <a:cubicBezTo>
                  <a:pt x="5615" y="923"/>
                  <a:pt x="5645" y="856"/>
                  <a:pt x="5675" y="784"/>
                </a:cubicBezTo>
                <a:cubicBezTo>
                  <a:pt x="5678" y="747"/>
                  <a:pt x="5684" y="716"/>
                  <a:pt x="5690" y="694"/>
                </a:cubicBezTo>
                <a:lnTo>
                  <a:pt x="5586" y="733"/>
                </a:lnTo>
                <a:lnTo>
                  <a:pt x="5509" y="733"/>
                </a:lnTo>
                <a:lnTo>
                  <a:pt x="5494" y="670"/>
                </a:lnTo>
                <a:cubicBezTo>
                  <a:pt x="5579" y="650"/>
                  <a:pt x="5654" y="620"/>
                  <a:pt x="5719" y="580"/>
                </a:cubicBezTo>
                <a:cubicBezTo>
                  <a:pt x="5727" y="537"/>
                  <a:pt x="5731" y="490"/>
                  <a:pt x="5731" y="439"/>
                </a:cubicBezTo>
                <a:cubicBezTo>
                  <a:pt x="5715" y="400"/>
                  <a:pt x="5711" y="354"/>
                  <a:pt x="5719" y="301"/>
                </a:cubicBezTo>
                <a:lnTo>
                  <a:pt x="5760" y="279"/>
                </a:lnTo>
                <a:lnTo>
                  <a:pt x="5821" y="307"/>
                </a:lnTo>
                <a:close/>
                <a:moveTo>
                  <a:pt x="5020" y="663"/>
                </a:moveTo>
                <a:cubicBezTo>
                  <a:pt x="5106" y="673"/>
                  <a:pt x="5194" y="678"/>
                  <a:pt x="5287" y="678"/>
                </a:cubicBezTo>
                <a:lnTo>
                  <a:pt x="5336" y="718"/>
                </a:lnTo>
                <a:cubicBezTo>
                  <a:pt x="5352" y="763"/>
                  <a:pt x="5344" y="801"/>
                  <a:pt x="5314" y="833"/>
                </a:cubicBezTo>
                <a:cubicBezTo>
                  <a:pt x="5272" y="874"/>
                  <a:pt x="5224" y="889"/>
                  <a:pt x="5168" y="878"/>
                </a:cubicBezTo>
                <a:cubicBezTo>
                  <a:pt x="5142" y="845"/>
                  <a:pt x="5142" y="816"/>
                  <a:pt x="5168" y="791"/>
                </a:cubicBezTo>
                <a:lnTo>
                  <a:pt x="5135" y="771"/>
                </a:lnTo>
                <a:cubicBezTo>
                  <a:pt x="5091" y="765"/>
                  <a:pt x="5047" y="761"/>
                  <a:pt x="5003" y="758"/>
                </a:cubicBezTo>
                <a:lnTo>
                  <a:pt x="4954" y="736"/>
                </a:lnTo>
                <a:lnTo>
                  <a:pt x="4954" y="678"/>
                </a:lnTo>
                <a:lnTo>
                  <a:pt x="5020" y="663"/>
                </a:lnTo>
                <a:close/>
                <a:moveTo>
                  <a:pt x="5160" y="1059"/>
                </a:moveTo>
                <a:lnTo>
                  <a:pt x="5203" y="1086"/>
                </a:lnTo>
                <a:cubicBezTo>
                  <a:pt x="5210" y="1156"/>
                  <a:pt x="5193" y="1215"/>
                  <a:pt x="5152" y="1266"/>
                </a:cubicBezTo>
                <a:cubicBezTo>
                  <a:pt x="5146" y="1288"/>
                  <a:pt x="5152" y="1306"/>
                  <a:pt x="5170" y="1321"/>
                </a:cubicBezTo>
                <a:lnTo>
                  <a:pt x="5289" y="1383"/>
                </a:lnTo>
                <a:lnTo>
                  <a:pt x="5322" y="1436"/>
                </a:lnTo>
                <a:lnTo>
                  <a:pt x="5492" y="1474"/>
                </a:lnTo>
                <a:cubicBezTo>
                  <a:pt x="5575" y="1522"/>
                  <a:pt x="5665" y="1553"/>
                  <a:pt x="5761" y="1567"/>
                </a:cubicBezTo>
                <a:lnTo>
                  <a:pt x="5767" y="1580"/>
                </a:lnTo>
                <a:cubicBezTo>
                  <a:pt x="5865" y="1632"/>
                  <a:pt x="5973" y="1667"/>
                  <a:pt x="6090" y="1687"/>
                </a:cubicBezTo>
                <a:cubicBezTo>
                  <a:pt x="6245" y="1706"/>
                  <a:pt x="6405" y="1723"/>
                  <a:pt x="6571" y="1736"/>
                </a:cubicBezTo>
                <a:lnTo>
                  <a:pt x="6549" y="1798"/>
                </a:lnTo>
                <a:cubicBezTo>
                  <a:pt x="6479" y="1824"/>
                  <a:pt x="6408" y="1838"/>
                  <a:pt x="6336" y="1841"/>
                </a:cubicBezTo>
                <a:cubicBezTo>
                  <a:pt x="6244" y="1832"/>
                  <a:pt x="6153" y="1827"/>
                  <a:pt x="6062" y="1827"/>
                </a:cubicBezTo>
                <a:cubicBezTo>
                  <a:pt x="5958" y="1814"/>
                  <a:pt x="5858" y="1786"/>
                  <a:pt x="5761" y="1742"/>
                </a:cubicBezTo>
                <a:lnTo>
                  <a:pt x="5717" y="1713"/>
                </a:lnTo>
                <a:cubicBezTo>
                  <a:pt x="5591" y="1657"/>
                  <a:pt x="5463" y="1605"/>
                  <a:pt x="5336" y="1558"/>
                </a:cubicBezTo>
                <a:cubicBezTo>
                  <a:pt x="5259" y="1562"/>
                  <a:pt x="5183" y="1572"/>
                  <a:pt x="5108" y="1588"/>
                </a:cubicBezTo>
                <a:cubicBezTo>
                  <a:pt x="5069" y="1594"/>
                  <a:pt x="5032" y="1588"/>
                  <a:pt x="4997" y="1569"/>
                </a:cubicBezTo>
                <a:cubicBezTo>
                  <a:pt x="4981" y="1535"/>
                  <a:pt x="4988" y="1508"/>
                  <a:pt x="5021" y="1487"/>
                </a:cubicBezTo>
                <a:cubicBezTo>
                  <a:pt x="5071" y="1482"/>
                  <a:pt x="5113" y="1468"/>
                  <a:pt x="5149" y="1446"/>
                </a:cubicBezTo>
                <a:lnTo>
                  <a:pt x="5141" y="1449"/>
                </a:lnTo>
                <a:lnTo>
                  <a:pt x="5080" y="1420"/>
                </a:lnTo>
                <a:cubicBezTo>
                  <a:pt x="5041" y="1376"/>
                  <a:pt x="5021" y="1325"/>
                  <a:pt x="5021" y="1268"/>
                </a:cubicBezTo>
                <a:cubicBezTo>
                  <a:pt x="5038" y="1225"/>
                  <a:pt x="5052" y="1191"/>
                  <a:pt x="5062" y="1164"/>
                </a:cubicBezTo>
                <a:cubicBezTo>
                  <a:pt x="5014" y="1177"/>
                  <a:pt x="4956" y="1190"/>
                  <a:pt x="4886" y="1204"/>
                </a:cubicBezTo>
                <a:cubicBezTo>
                  <a:pt x="4867" y="1193"/>
                  <a:pt x="4846" y="1183"/>
                  <a:pt x="4823" y="1174"/>
                </a:cubicBezTo>
                <a:lnTo>
                  <a:pt x="4823" y="1120"/>
                </a:lnTo>
                <a:cubicBezTo>
                  <a:pt x="4903" y="1098"/>
                  <a:pt x="4985" y="1075"/>
                  <a:pt x="5070" y="1053"/>
                </a:cubicBezTo>
                <a:lnTo>
                  <a:pt x="5160" y="1059"/>
                </a:lnTo>
                <a:close/>
                <a:moveTo>
                  <a:pt x="5843" y="1229"/>
                </a:moveTo>
                <a:cubicBezTo>
                  <a:pt x="5833" y="1233"/>
                  <a:pt x="5818" y="1240"/>
                  <a:pt x="5799" y="1250"/>
                </a:cubicBezTo>
                <a:lnTo>
                  <a:pt x="5767" y="1270"/>
                </a:lnTo>
                <a:lnTo>
                  <a:pt x="5846" y="1301"/>
                </a:lnTo>
                <a:lnTo>
                  <a:pt x="5843" y="1301"/>
                </a:lnTo>
                <a:lnTo>
                  <a:pt x="5843" y="1229"/>
                </a:lnTo>
                <a:close/>
                <a:moveTo>
                  <a:pt x="7817" y="312"/>
                </a:moveTo>
                <a:cubicBezTo>
                  <a:pt x="7860" y="326"/>
                  <a:pt x="7909" y="333"/>
                  <a:pt x="7965" y="333"/>
                </a:cubicBezTo>
                <a:cubicBezTo>
                  <a:pt x="8006" y="434"/>
                  <a:pt x="8003" y="532"/>
                  <a:pt x="7958" y="627"/>
                </a:cubicBezTo>
                <a:lnTo>
                  <a:pt x="7883" y="791"/>
                </a:lnTo>
                <a:cubicBezTo>
                  <a:pt x="7829" y="864"/>
                  <a:pt x="7775" y="955"/>
                  <a:pt x="7721" y="1063"/>
                </a:cubicBezTo>
                <a:cubicBezTo>
                  <a:pt x="7682" y="1076"/>
                  <a:pt x="7646" y="1080"/>
                  <a:pt x="7612" y="1075"/>
                </a:cubicBezTo>
                <a:cubicBezTo>
                  <a:pt x="7592" y="1051"/>
                  <a:pt x="7589" y="1030"/>
                  <a:pt x="7602" y="1012"/>
                </a:cubicBezTo>
                <a:lnTo>
                  <a:pt x="7609" y="1019"/>
                </a:lnTo>
                <a:cubicBezTo>
                  <a:pt x="7607" y="1026"/>
                  <a:pt x="7606" y="1036"/>
                  <a:pt x="7606" y="1049"/>
                </a:cubicBezTo>
                <a:cubicBezTo>
                  <a:pt x="7588" y="1103"/>
                  <a:pt x="7589" y="1147"/>
                  <a:pt x="7609" y="1180"/>
                </a:cubicBezTo>
                <a:cubicBezTo>
                  <a:pt x="7655" y="1186"/>
                  <a:pt x="7708" y="1194"/>
                  <a:pt x="7766" y="1205"/>
                </a:cubicBezTo>
                <a:cubicBezTo>
                  <a:pt x="7797" y="1234"/>
                  <a:pt x="7809" y="1267"/>
                  <a:pt x="7801" y="1307"/>
                </a:cubicBezTo>
                <a:cubicBezTo>
                  <a:pt x="7773" y="1356"/>
                  <a:pt x="7738" y="1398"/>
                  <a:pt x="7698" y="1433"/>
                </a:cubicBezTo>
                <a:lnTo>
                  <a:pt x="7620" y="1497"/>
                </a:lnTo>
                <a:lnTo>
                  <a:pt x="7609" y="1550"/>
                </a:lnTo>
                <a:cubicBezTo>
                  <a:pt x="7536" y="1562"/>
                  <a:pt x="7479" y="1588"/>
                  <a:pt x="7439" y="1630"/>
                </a:cubicBezTo>
                <a:lnTo>
                  <a:pt x="7428" y="1625"/>
                </a:lnTo>
                <a:cubicBezTo>
                  <a:pt x="7454" y="1627"/>
                  <a:pt x="7486" y="1619"/>
                  <a:pt x="7523" y="1601"/>
                </a:cubicBezTo>
                <a:cubicBezTo>
                  <a:pt x="7605" y="1569"/>
                  <a:pt x="7690" y="1545"/>
                  <a:pt x="7779" y="1528"/>
                </a:cubicBezTo>
                <a:lnTo>
                  <a:pt x="7852" y="1558"/>
                </a:lnTo>
                <a:cubicBezTo>
                  <a:pt x="7863" y="1604"/>
                  <a:pt x="7855" y="1646"/>
                  <a:pt x="7828" y="1682"/>
                </a:cubicBezTo>
                <a:lnTo>
                  <a:pt x="7730" y="1782"/>
                </a:lnTo>
                <a:cubicBezTo>
                  <a:pt x="7688" y="1815"/>
                  <a:pt x="7640" y="1829"/>
                  <a:pt x="7586" y="1824"/>
                </a:cubicBezTo>
                <a:lnTo>
                  <a:pt x="7561" y="1784"/>
                </a:lnTo>
                <a:cubicBezTo>
                  <a:pt x="7611" y="1732"/>
                  <a:pt x="7659" y="1684"/>
                  <a:pt x="7704" y="1640"/>
                </a:cubicBezTo>
                <a:lnTo>
                  <a:pt x="7708" y="1649"/>
                </a:lnTo>
                <a:cubicBezTo>
                  <a:pt x="7619" y="1676"/>
                  <a:pt x="7538" y="1703"/>
                  <a:pt x="7464" y="1729"/>
                </a:cubicBezTo>
                <a:cubicBezTo>
                  <a:pt x="7394" y="1745"/>
                  <a:pt x="7328" y="1733"/>
                  <a:pt x="7266" y="1695"/>
                </a:cubicBezTo>
                <a:lnTo>
                  <a:pt x="7266" y="1636"/>
                </a:lnTo>
                <a:lnTo>
                  <a:pt x="7470" y="1472"/>
                </a:lnTo>
                <a:cubicBezTo>
                  <a:pt x="7466" y="1446"/>
                  <a:pt x="7461" y="1415"/>
                  <a:pt x="7455" y="1378"/>
                </a:cubicBezTo>
                <a:cubicBezTo>
                  <a:pt x="7472" y="1353"/>
                  <a:pt x="7479" y="1332"/>
                  <a:pt x="7476" y="1315"/>
                </a:cubicBezTo>
                <a:lnTo>
                  <a:pt x="7273" y="1315"/>
                </a:lnTo>
                <a:lnTo>
                  <a:pt x="7257" y="1268"/>
                </a:lnTo>
                <a:lnTo>
                  <a:pt x="7289" y="1242"/>
                </a:lnTo>
                <a:cubicBezTo>
                  <a:pt x="7358" y="1238"/>
                  <a:pt x="7422" y="1225"/>
                  <a:pt x="7481" y="1204"/>
                </a:cubicBezTo>
                <a:cubicBezTo>
                  <a:pt x="7483" y="1161"/>
                  <a:pt x="7481" y="1116"/>
                  <a:pt x="7476" y="1069"/>
                </a:cubicBezTo>
                <a:lnTo>
                  <a:pt x="7471" y="1066"/>
                </a:lnTo>
                <a:lnTo>
                  <a:pt x="7453" y="1084"/>
                </a:lnTo>
                <a:cubicBezTo>
                  <a:pt x="7371" y="1109"/>
                  <a:pt x="7290" y="1126"/>
                  <a:pt x="7211" y="1135"/>
                </a:cubicBezTo>
                <a:cubicBezTo>
                  <a:pt x="7161" y="1093"/>
                  <a:pt x="7132" y="1040"/>
                  <a:pt x="7125" y="977"/>
                </a:cubicBezTo>
                <a:cubicBezTo>
                  <a:pt x="7100" y="860"/>
                  <a:pt x="7076" y="736"/>
                  <a:pt x="7053" y="606"/>
                </a:cubicBezTo>
                <a:lnTo>
                  <a:pt x="7072" y="572"/>
                </a:lnTo>
                <a:cubicBezTo>
                  <a:pt x="7113" y="567"/>
                  <a:pt x="7153" y="576"/>
                  <a:pt x="7191" y="596"/>
                </a:cubicBezTo>
                <a:cubicBezTo>
                  <a:pt x="7222" y="690"/>
                  <a:pt x="7239" y="786"/>
                  <a:pt x="7241" y="883"/>
                </a:cubicBezTo>
                <a:cubicBezTo>
                  <a:pt x="7247" y="936"/>
                  <a:pt x="7266" y="981"/>
                  <a:pt x="7297" y="1019"/>
                </a:cubicBezTo>
                <a:lnTo>
                  <a:pt x="7347" y="1026"/>
                </a:lnTo>
                <a:cubicBezTo>
                  <a:pt x="7399" y="1011"/>
                  <a:pt x="7446" y="989"/>
                  <a:pt x="7490" y="960"/>
                </a:cubicBezTo>
                <a:lnTo>
                  <a:pt x="7490" y="915"/>
                </a:lnTo>
                <a:lnTo>
                  <a:pt x="7451" y="915"/>
                </a:lnTo>
                <a:cubicBezTo>
                  <a:pt x="7451" y="857"/>
                  <a:pt x="7469" y="816"/>
                  <a:pt x="7505" y="792"/>
                </a:cubicBezTo>
                <a:cubicBezTo>
                  <a:pt x="7508" y="779"/>
                  <a:pt x="7508" y="769"/>
                  <a:pt x="7504" y="760"/>
                </a:cubicBezTo>
                <a:cubicBezTo>
                  <a:pt x="7434" y="802"/>
                  <a:pt x="7353" y="829"/>
                  <a:pt x="7263" y="843"/>
                </a:cubicBezTo>
                <a:lnTo>
                  <a:pt x="7208" y="816"/>
                </a:lnTo>
                <a:lnTo>
                  <a:pt x="7208" y="769"/>
                </a:lnTo>
                <a:cubicBezTo>
                  <a:pt x="7312" y="742"/>
                  <a:pt x="7410" y="708"/>
                  <a:pt x="7500" y="666"/>
                </a:cubicBezTo>
                <a:lnTo>
                  <a:pt x="7500" y="531"/>
                </a:lnTo>
                <a:lnTo>
                  <a:pt x="7581" y="531"/>
                </a:lnTo>
                <a:cubicBezTo>
                  <a:pt x="7601" y="572"/>
                  <a:pt x="7614" y="606"/>
                  <a:pt x="7621" y="632"/>
                </a:cubicBezTo>
                <a:cubicBezTo>
                  <a:pt x="7658" y="626"/>
                  <a:pt x="7699" y="643"/>
                  <a:pt x="7744" y="683"/>
                </a:cubicBezTo>
                <a:cubicBezTo>
                  <a:pt x="7709" y="753"/>
                  <a:pt x="7668" y="804"/>
                  <a:pt x="7621" y="839"/>
                </a:cubicBezTo>
                <a:lnTo>
                  <a:pt x="7616" y="906"/>
                </a:lnTo>
                <a:lnTo>
                  <a:pt x="7611" y="905"/>
                </a:lnTo>
                <a:lnTo>
                  <a:pt x="7699" y="871"/>
                </a:lnTo>
                <a:cubicBezTo>
                  <a:pt x="7737" y="795"/>
                  <a:pt x="7778" y="708"/>
                  <a:pt x="7820" y="609"/>
                </a:cubicBezTo>
                <a:cubicBezTo>
                  <a:pt x="7846" y="548"/>
                  <a:pt x="7856" y="491"/>
                  <a:pt x="7850" y="437"/>
                </a:cubicBezTo>
                <a:cubicBezTo>
                  <a:pt x="7827" y="421"/>
                  <a:pt x="7801" y="419"/>
                  <a:pt x="7771" y="431"/>
                </a:cubicBezTo>
                <a:cubicBezTo>
                  <a:pt x="7627" y="521"/>
                  <a:pt x="7471" y="562"/>
                  <a:pt x="7306" y="553"/>
                </a:cubicBezTo>
                <a:lnTo>
                  <a:pt x="7306" y="498"/>
                </a:lnTo>
                <a:cubicBezTo>
                  <a:pt x="7437" y="453"/>
                  <a:pt x="7565" y="403"/>
                  <a:pt x="7691" y="347"/>
                </a:cubicBezTo>
                <a:cubicBezTo>
                  <a:pt x="7731" y="341"/>
                  <a:pt x="7774" y="329"/>
                  <a:pt x="7817" y="312"/>
                </a:cubicBezTo>
                <a:close/>
                <a:moveTo>
                  <a:pt x="6915" y="453"/>
                </a:moveTo>
                <a:lnTo>
                  <a:pt x="6936" y="487"/>
                </a:lnTo>
                <a:cubicBezTo>
                  <a:pt x="6909" y="538"/>
                  <a:pt x="6891" y="585"/>
                  <a:pt x="6882" y="629"/>
                </a:cubicBezTo>
                <a:lnTo>
                  <a:pt x="6845" y="821"/>
                </a:lnTo>
                <a:cubicBezTo>
                  <a:pt x="6828" y="988"/>
                  <a:pt x="6820" y="1147"/>
                  <a:pt x="6820" y="1299"/>
                </a:cubicBezTo>
                <a:lnTo>
                  <a:pt x="6794" y="1293"/>
                </a:lnTo>
                <a:lnTo>
                  <a:pt x="6859" y="1238"/>
                </a:lnTo>
                <a:cubicBezTo>
                  <a:pt x="6872" y="1202"/>
                  <a:pt x="6893" y="1167"/>
                  <a:pt x="6924" y="1133"/>
                </a:cubicBezTo>
                <a:lnTo>
                  <a:pt x="6942" y="1084"/>
                </a:lnTo>
                <a:lnTo>
                  <a:pt x="6989" y="1052"/>
                </a:lnTo>
                <a:lnTo>
                  <a:pt x="7018" y="1092"/>
                </a:lnTo>
                <a:cubicBezTo>
                  <a:pt x="7008" y="1142"/>
                  <a:pt x="6990" y="1183"/>
                  <a:pt x="6965" y="1213"/>
                </a:cubicBezTo>
                <a:cubicBezTo>
                  <a:pt x="6923" y="1331"/>
                  <a:pt x="6879" y="1451"/>
                  <a:pt x="6832" y="1571"/>
                </a:cubicBezTo>
                <a:cubicBezTo>
                  <a:pt x="6811" y="1623"/>
                  <a:pt x="6800" y="1677"/>
                  <a:pt x="6800" y="1733"/>
                </a:cubicBezTo>
                <a:lnTo>
                  <a:pt x="6777" y="1782"/>
                </a:lnTo>
                <a:cubicBezTo>
                  <a:pt x="6740" y="1808"/>
                  <a:pt x="6703" y="1808"/>
                  <a:pt x="6666" y="1781"/>
                </a:cubicBezTo>
                <a:lnTo>
                  <a:pt x="6649" y="1705"/>
                </a:lnTo>
                <a:cubicBezTo>
                  <a:pt x="6659" y="1576"/>
                  <a:pt x="6666" y="1447"/>
                  <a:pt x="6668" y="1318"/>
                </a:cubicBezTo>
                <a:lnTo>
                  <a:pt x="6633" y="1287"/>
                </a:lnTo>
                <a:lnTo>
                  <a:pt x="6575" y="1192"/>
                </a:lnTo>
                <a:cubicBezTo>
                  <a:pt x="6554" y="1123"/>
                  <a:pt x="6526" y="1057"/>
                  <a:pt x="6489" y="992"/>
                </a:cubicBezTo>
                <a:cubicBezTo>
                  <a:pt x="6478" y="949"/>
                  <a:pt x="6495" y="912"/>
                  <a:pt x="6540" y="881"/>
                </a:cubicBezTo>
                <a:cubicBezTo>
                  <a:pt x="6596" y="841"/>
                  <a:pt x="6656" y="815"/>
                  <a:pt x="6718" y="803"/>
                </a:cubicBezTo>
                <a:cubicBezTo>
                  <a:pt x="6736" y="730"/>
                  <a:pt x="6748" y="659"/>
                  <a:pt x="6755" y="590"/>
                </a:cubicBezTo>
                <a:cubicBezTo>
                  <a:pt x="6713" y="606"/>
                  <a:pt x="6666" y="632"/>
                  <a:pt x="6614" y="670"/>
                </a:cubicBezTo>
                <a:cubicBezTo>
                  <a:pt x="6562" y="688"/>
                  <a:pt x="6513" y="687"/>
                  <a:pt x="6468" y="664"/>
                </a:cubicBezTo>
                <a:lnTo>
                  <a:pt x="6468" y="603"/>
                </a:lnTo>
                <a:cubicBezTo>
                  <a:pt x="6521" y="595"/>
                  <a:pt x="6569" y="582"/>
                  <a:pt x="6613" y="563"/>
                </a:cubicBezTo>
                <a:lnTo>
                  <a:pt x="6667" y="524"/>
                </a:lnTo>
                <a:cubicBezTo>
                  <a:pt x="6726" y="499"/>
                  <a:pt x="6789" y="467"/>
                  <a:pt x="6855" y="428"/>
                </a:cubicBezTo>
                <a:lnTo>
                  <a:pt x="6915" y="453"/>
                </a:lnTo>
                <a:close/>
                <a:moveTo>
                  <a:pt x="6703" y="925"/>
                </a:moveTo>
                <a:lnTo>
                  <a:pt x="6641" y="943"/>
                </a:lnTo>
                <a:cubicBezTo>
                  <a:pt x="6619" y="958"/>
                  <a:pt x="6608" y="975"/>
                  <a:pt x="6608" y="995"/>
                </a:cubicBezTo>
                <a:lnTo>
                  <a:pt x="6678" y="1154"/>
                </a:lnTo>
                <a:cubicBezTo>
                  <a:pt x="6694" y="1080"/>
                  <a:pt x="6700" y="1004"/>
                  <a:pt x="6696" y="924"/>
                </a:cubicBezTo>
                <a:lnTo>
                  <a:pt x="6703" y="925"/>
                </a:lnTo>
                <a:close/>
                <a:moveTo>
                  <a:pt x="7646" y="1284"/>
                </a:moveTo>
                <a:cubicBezTo>
                  <a:pt x="7626" y="1284"/>
                  <a:pt x="7611" y="1287"/>
                  <a:pt x="7601" y="1292"/>
                </a:cubicBezTo>
                <a:lnTo>
                  <a:pt x="7601" y="1375"/>
                </a:lnTo>
                <a:lnTo>
                  <a:pt x="7604" y="1369"/>
                </a:lnTo>
                <a:lnTo>
                  <a:pt x="7661" y="1299"/>
                </a:lnTo>
                <a:lnTo>
                  <a:pt x="7661" y="1292"/>
                </a:lnTo>
                <a:lnTo>
                  <a:pt x="7646" y="1284"/>
                </a:lnTo>
                <a:close/>
                <a:moveTo>
                  <a:pt x="8899" y="700"/>
                </a:moveTo>
                <a:cubicBezTo>
                  <a:pt x="8966" y="700"/>
                  <a:pt x="9032" y="719"/>
                  <a:pt x="9097" y="756"/>
                </a:cubicBezTo>
                <a:lnTo>
                  <a:pt x="9082" y="860"/>
                </a:lnTo>
                <a:cubicBezTo>
                  <a:pt x="9033" y="962"/>
                  <a:pt x="8992" y="1046"/>
                  <a:pt x="8961" y="1111"/>
                </a:cubicBezTo>
                <a:cubicBezTo>
                  <a:pt x="9033" y="1089"/>
                  <a:pt x="9115" y="1071"/>
                  <a:pt x="9209" y="1055"/>
                </a:cubicBezTo>
                <a:cubicBezTo>
                  <a:pt x="9340" y="1044"/>
                  <a:pt x="9473" y="1050"/>
                  <a:pt x="9609" y="1071"/>
                </a:cubicBezTo>
                <a:cubicBezTo>
                  <a:pt x="9618" y="1115"/>
                  <a:pt x="9611" y="1149"/>
                  <a:pt x="9589" y="1172"/>
                </a:cubicBezTo>
                <a:cubicBezTo>
                  <a:pt x="9545" y="1183"/>
                  <a:pt x="9508" y="1197"/>
                  <a:pt x="9478" y="1214"/>
                </a:cubicBezTo>
                <a:cubicBezTo>
                  <a:pt x="9427" y="1235"/>
                  <a:pt x="9374" y="1236"/>
                  <a:pt x="9319" y="1220"/>
                </a:cubicBezTo>
                <a:lnTo>
                  <a:pt x="9319" y="1167"/>
                </a:lnTo>
                <a:lnTo>
                  <a:pt x="9380" y="1142"/>
                </a:lnTo>
                <a:lnTo>
                  <a:pt x="9380" y="1153"/>
                </a:lnTo>
                <a:lnTo>
                  <a:pt x="9170" y="1137"/>
                </a:lnTo>
                <a:cubicBezTo>
                  <a:pt x="9056" y="1178"/>
                  <a:pt x="8942" y="1208"/>
                  <a:pt x="8829" y="1225"/>
                </a:cubicBezTo>
                <a:cubicBezTo>
                  <a:pt x="8746" y="1265"/>
                  <a:pt x="8662" y="1300"/>
                  <a:pt x="8578" y="1330"/>
                </a:cubicBezTo>
                <a:cubicBezTo>
                  <a:pt x="8506" y="1350"/>
                  <a:pt x="8435" y="1370"/>
                  <a:pt x="8366" y="1390"/>
                </a:cubicBezTo>
                <a:cubicBezTo>
                  <a:pt x="8281" y="1402"/>
                  <a:pt x="8199" y="1391"/>
                  <a:pt x="8120" y="1357"/>
                </a:cubicBezTo>
                <a:cubicBezTo>
                  <a:pt x="8106" y="1331"/>
                  <a:pt x="8112" y="1306"/>
                  <a:pt x="8136" y="1281"/>
                </a:cubicBezTo>
                <a:cubicBezTo>
                  <a:pt x="8204" y="1289"/>
                  <a:pt x="8271" y="1294"/>
                  <a:pt x="8336" y="1298"/>
                </a:cubicBezTo>
                <a:cubicBezTo>
                  <a:pt x="8494" y="1269"/>
                  <a:pt x="8648" y="1219"/>
                  <a:pt x="8798" y="1150"/>
                </a:cubicBezTo>
                <a:cubicBezTo>
                  <a:pt x="8829" y="1084"/>
                  <a:pt x="8867" y="1015"/>
                  <a:pt x="8913" y="945"/>
                </a:cubicBezTo>
                <a:lnTo>
                  <a:pt x="8951" y="829"/>
                </a:lnTo>
                <a:cubicBezTo>
                  <a:pt x="8869" y="833"/>
                  <a:pt x="8779" y="853"/>
                  <a:pt x="8680" y="889"/>
                </a:cubicBezTo>
                <a:cubicBezTo>
                  <a:pt x="8620" y="897"/>
                  <a:pt x="8566" y="881"/>
                  <a:pt x="8519" y="840"/>
                </a:cubicBezTo>
                <a:lnTo>
                  <a:pt x="8519" y="783"/>
                </a:lnTo>
                <a:lnTo>
                  <a:pt x="8589" y="760"/>
                </a:lnTo>
                <a:lnTo>
                  <a:pt x="8604" y="781"/>
                </a:lnTo>
                <a:cubicBezTo>
                  <a:pt x="8643" y="801"/>
                  <a:pt x="8685" y="801"/>
                  <a:pt x="8732" y="782"/>
                </a:cubicBezTo>
                <a:lnTo>
                  <a:pt x="8899" y="700"/>
                </a:lnTo>
                <a:close/>
                <a:moveTo>
                  <a:pt x="10351" y="301"/>
                </a:moveTo>
                <a:lnTo>
                  <a:pt x="10423" y="325"/>
                </a:lnTo>
                <a:lnTo>
                  <a:pt x="10531" y="388"/>
                </a:lnTo>
                <a:lnTo>
                  <a:pt x="10616" y="491"/>
                </a:lnTo>
                <a:cubicBezTo>
                  <a:pt x="10564" y="597"/>
                  <a:pt x="10543" y="700"/>
                  <a:pt x="10554" y="801"/>
                </a:cubicBezTo>
                <a:lnTo>
                  <a:pt x="10559" y="803"/>
                </a:lnTo>
                <a:cubicBezTo>
                  <a:pt x="10598" y="798"/>
                  <a:pt x="10638" y="780"/>
                  <a:pt x="10678" y="750"/>
                </a:cubicBezTo>
                <a:cubicBezTo>
                  <a:pt x="10734" y="743"/>
                  <a:pt x="10790" y="729"/>
                  <a:pt x="10847" y="707"/>
                </a:cubicBezTo>
                <a:cubicBezTo>
                  <a:pt x="10887" y="713"/>
                  <a:pt x="10928" y="708"/>
                  <a:pt x="10969" y="691"/>
                </a:cubicBezTo>
                <a:lnTo>
                  <a:pt x="11048" y="770"/>
                </a:lnTo>
                <a:lnTo>
                  <a:pt x="11013" y="848"/>
                </a:lnTo>
                <a:lnTo>
                  <a:pt x="10948" y="853"/>
                </a:lnTo>
                <a:cubicBezTo>
                  <a:pt x="10906" y="837"/>
                  <a:pt x="10874" y="824"/>
                  <a:pt x="10851" y="813"/>
                </a:cubicBezTo>
                <a:cubicBezTo>
                  <a:pt x="10745" y="833"/>
                  <a:pt x="10648" y="865"/>
                  <a:pt x="10559" y="909"/>
                </a:cubicBezTo>
                <a:cubicBezTo>
                  <a:pt x="10542" y="991"/>
                  <a:pt x="10527" y="1076"/>
                  <a:pt x="10514" y="1167"/>
                </a:cubicBezTo>
                <a:lnTo>
                  <a:pt x="10441" y="1339"/>
                </a:lnTo>
                <a:cubicBezTo>
                  <a:pt x="10362" y="1448"/>
                  <a:pt x="10275" y="1550"/>
                  <a:pt x="10179" y="1645"/>
                </a:cubicBezTo>
                <a:cubicBezTo>
                  <a:pt x="10128" y="1680"/>
                  <a:pt x="10077" y="1706"/>
                  <a:pt x="10025" y="1722"/>
                </a:cubicBezTo>
                <a:cubicBezTo>
                  <a:pt x="9955" y="1749"/>
                  <a:pt x="9893" y="1740"/>
                  <a:pt x="9841" y="1696"/>
                </a:cubicBezTo>
                <a:cubicBezTo>
                  <a:pt x="9828" y="1676"/>
                  <a:pt x="9834" y="1655"/>
                  <a:pt x="9860" y="1634"/>
                </a:cubicBezTo>
                <a:cubicBezTo>
                  <a:pt x="9889" y="1651"/>
                  <a:pt x="9920" y="1656"/>
                  <a:pt x="9953" y="1650"/>
                </a:cubicBezTo>
                <a:cubicBezTo>
                  <a:pt x="10004" y="1635"/>
                  <a:pt x="10051" y="1610"/>
                  <a:pt x="10095" y="1575"/>
                </a:cubicBezTo>
                <a:cubicBezTo>
                  <a:pt x="10164" y="1506"/>
                  <a:pt x="10229" y="1436"/>
                  <a:pt x="10291" y="1364"/>
                </a:cubicBezTo>
                <a:lnTo>
                  <a:pt x="10377" y="1197"/>
                </a:lnTo>
                <a:cubicBezTo>
                  <a:pt x="10408" y="1112"/>
                  <a:pt x="10421" y="1031"/>
                  <a:pt x="10415" y="954"/>
                </a:cubicBezTo>
                <a:cubicBezTo>
                  <a:pt x="10339" y="993"/>
                  <a:pt x="10260" y="1038"/>
                  <a:pt x="10179" y="1090"/>
                </a:cubicBezTo>
                <a:cubicBezTo>
                  <a:pt x="10111" y="1117"/>
                  <a:pt x="10043" y="1128"/>
                  <a:pt x="9972" y="1121"/>
                </a:cubicBezTo>
                <a:cubicBezTo>
                  <a:pt x="9929" y="1098"/>
                  <a:pt x="9912" y="1057"/>
                  <a:pt x="9920" y="997"/>
                </a:cubicBezTo>
                <a:cubicBezTo>
                  <a:pt x="9946" y="999"/>
                  <a:pt x="9977" y="990"/>
                  <a:pt x="10012" y="969"/>
                </a:cubicBezTo>
                <a:cubicBezTo>
                  <a:pt x="10010" y="999"/>
                  <a:pt x="10012" y="1016"/>
                  <a:pt x="10020" y="1022"/>
                </a:cubicBezTo>
                <a:cubicBezTo>
                  <a:pt x="10058" y="1028"/>
                  <a:pt x="10096" y="1019"/>
                  <a:pt x="10136" y="997"/>
                </a:cubicBezTo>
                <a:lnTo>
                  <a:pt x="10162" y="970"/>
                </a:lnTo>
                <a:lnTo>
                  <a:pt x="10186" y="970"/>
                </a:lnTo>
                <a:lnTo>
                  <a:pt x="10429" y="856"/>
                </a:lnTo>
                <a:cubicBezTo>
                  <a:pt x="10429" y="742"/>
                  <a:pt x="10441" y="626"/>
                  <a:pt x="10464" y="508"/>
                </a:cubicBezTo>
                <a:cubicBezTo>
                  <a:pt x="10451" y="491"/>
                  <a:pt x="10435" y="473"/>
                  <a:pt x="10417" y="455"/>
                </a:cubicBezTo>
                <a:lnTo>
                  <a:pt x="10355" y="426"/>
                </a:lnTo>
                <a:lnTo>
                  <a:pt x="10298" y="361"/>
                </a:lnTo>
                <a:lnTo>
                  <a:pt x="10328" y="291"/>
                </a:lnTo>
                <a:lnTo>
                  <a:pt x="10351" y="301"/>
                </a:lnTo>
                <a:close/>
                <a:moveTo>
                  <a:pt x="10545" y="1274"/>
                </a:moveTo>
                <a:cubicBezTo>
                  <a:pt x="10611" y="1274"/>
                  <a:pt x="10679" y="1291"/>
                  <a:pt x="10749" y="1326"/>
                </a:cubicBezTo>
                <a:cubicBezTo>
                  <a:pt x="10861" y="1379"/>
                  <a:pt x="10966" y="1450"/>
                  <a:pt x="11062" y="1540"/>
                </a:cubicBezTo>
                <a:lnTo>
                  <a:pt x="11120" y="1609"/>
                </a:lnTo>
                <a:lnTo>
                  <a:pt x="11132" y="1655"/>
                </a:lnTo>
                <a:lnTo>
                  <a:pt x="11062" y="1713"/>
                </a:lnTo>
                <a:cubicBezTo>
                  <a:pt x="10989" y="1699"/>
                  <a:pt x="10922" y="1668"/>
                  <a:pt x="10863" y="1619"/>
                </a:cubicBezTo>
                <a:lnTo>
                  <a:pt x="10876" y="1555"/>
                </a:lnTo>
                <a:lnTo>
                  <a:pt x="10916" y="1550"/>
                </a:lnTo>
                <a:lnTo>
                  <a:pt x="10916" y="1558"/>
                </a:lnTo>
                <a:lnTo>
                  <a:pt x="10869" y="1519"/>
                </a:lnTo>
                <a:cubicBezTo>
                  <a:pt x="10795" y="1472"/>
                  <a:pt x="10721" y="1428"/>
                  <a:pt x="10646" y="1387"/>
                </a:cubicBezTo>
                <a:cubicBezTo>
                  <a:pt x="10604" y="1381"/>
                  <a:pt x="10558" y="1369"/>
                  <a:pt x="10509" y="1350"/>
                </a:cubicBezTo>
                <a:lnTo>
                  <a:pt x="10494" y="1308"/>
                </a:lnTo>
                <a:lnTo>
                  <a:pt x="10545" y="1274"/>
                </a:lnTo>
                <a:close/>
                <a:moveTo>
                  <a:pt x="12400" y="120"/>
                </a:moveTo>
                <a:cubicBezTo>
                  <a:pt x="12417" y="129"/>
                  <a:pt x="12437" y="138"/>
                  <a:pt x="12459" y="146"/>
                </a:cubicBezTo>
                <a:lnTo>
                  <a:pt x="12467" y="200"/>
                </a:lnTo>
                <a:cubicBezTo>
                  <a:pt x="12358" y="265"/>
                  <a:pt x="12252" y="324"/>
                  <a:pt x="12151" y="376"/>
                </a:cubicBezTo>
                <a:cubicBezTo>
                  <a:pt x="12077" y="442"/>
                  <a:pt x="12000" y="493"/>
                  <a:pt x="11922" y="531"/>
                </a:cubicBezTo>
                <a:lnTo>
                  <a:pt x="11893" y="568"/>
                </a:lnTo>
                <a:cubicBezTo>
                  <a:pt x="11838" y="619"/>
                  <a:pt x="11784" y="663"/>
                  <a:pt x="11732" y="700"/>
                </a:cubicBezTo>
                <a:cubicBezTo>
                  <a:pt x="11667" y="774"/>
                  <a:pt x="11605" y="841"/>
                  <a:pt x="11546" y="901"/>
                </a:cubicBezTo>
                <a:lnTo>
                  <a:pt x="11542" y="893"/>
                </a:lnTo>
                <a:cubicBezTo>
                  <a:pt x="11804" y="761"/>
                  <a:pt x="12077" y="641"/>
                  <a:pt x="12360" y="533"/>
                </a:cubicBezTo>
                <a:cubicBezTo>
                  <a:pt x="12471" y="489"/>
                  <a:pt x="12585" y="481"/>
                  <a:pt x="12703" y="510"/>
                </a:cubicBezTo>
                <a:cubicBezTo>
                  <a:pt x="12708" y="562"/>
                  <a:pt x="12700" y="606"/>
                  <a:pt x="12680" y="642"/>
                </a:cubicBezTo>
                <a:cubicBezTo>
                  <a:pt x="12579" y="722"/>
                  <a:pt x="12474" y="787"/>
                  <a:pt x="12364" y="839"/>
                </a:cubicBezTo>
                <a:cubicBezTo>
                  <a:pt x="12326" y="855"/>
                  <a:pt x="12292" y="852"/>
                  <a:pt x="12261" y="831"/>
                </a:cubicBezTo>
                <a:lnTo>
                  <a:pt x="12261" y="787"/>
                </a:lnTo>
                <a:cubicBezTo>
                  <a:pt x="12373" y="722"/>
                  <a:pt x="12474" y="650"/>
                  <a:pt x="12563" y="571"/>
                </a:cubicBezTo>
                <a:lnTo>
                  <a:pt x="12563" y="578"/>
                </a:lnTo>
                <a:cubicBezTo>
                  <a:pt x="12546" y="585"/>
                  <a:pt x="12524" y="588"/>
                  <a:pt x="12497" y="588"/>
                </a:cubicBezTo>
                <a:cubicBezTo>
                  <a:pt x="12470" y="609"/>
                  <a:pt x="12441" y="617"/>
                  <a:pt x="12409" y="613"/>
                </a:cubicBezTo>
                <a:cubicBezTo>
                  <a:pt x="12303" y="664"/>
                  <a:pt x="12198" y="703"/>
                  <a:pt x="12093" y="733"/>
                </a:cubicBezTo>
                <a:lnTo>
                  <a:pt x="12085" y="741"/>
                </a:lnTo>
                <a:cubicBezTo>
                  <a:pt x="12000" y="781"/>
                  <a:pt x="11919" y="813"/>
                  <a:pt x="11842" y="839"/>
                </a:cubicBezTo>
                <a:cubicBezTo>
                  <a:pt x="11738" y="907"/>
                  <a:pt x="11629" y="965"/>
                  <a:pt x="11516" y="1013"/>
                </a:cubicBezTo>
                <a:lnTo>
                  <a:pt x="11443" y="1013"/>
                </a:lnTo>
                <a:cubicBezTo>
                  <a:pt x="11408" y="989"/>
                  <a:pt x="11394" y="955"/>
                  <a:pt x="11401" y="911"/>
                </a:cubicBezTo>
                <a:lnTo>
                  <a:pt x="11497" y="798"/>
                </a:lnTo>
                <a:lnTo>
                  <a:pt x="11556" y="749"/>
                </a:lnTo>
                <a:lnTo>
                  <a:pt x="11744" y="561"/>
                </a:lnTo>
                <a:cubicBezTo>
                  <a:pt x="11889" y="442"/>
                  <a:pt x="12037" y="339"/>
                  <a:pt x="12188" y="253"/>
                </a:cubicBezTo>
                <a:lnTo>
                  <a:pt x="12002" y="248"/>
                </a:lnTo>
                <a:cubicBezTo>
                  <a:pt x="11957" y="218"/>
                  <a:pt x="11954" y="182"/>
                  <a:pt x="11993" y="140"/>
                </a:cubicBezTo>
                <a:lnTo>
                  <a:pt x="12102" y="151"/>
                </a:lnTo>
                <a:lnTo>
                  <a:pt x="12400" y="120"/>
                </a:lnTo>
                <a:close/>
                <a:moveTo>
                  <a:pt x="11692" y="291"/>
                </a:moveTo>
                <a:cubicBezTo>
                  <a:pt x="11751" y="312"/>
                  <a:pt x="11805" y="326"/>
                  <a:pt x="11855" y="333"/>
                </a:cubicBezTo>
                <a:cubicBezTo>
                  <a:pt x="11889" y="389"/>
                  <a:pt x="11885" y="437"/>
                  <a:pt x="11842" y="477"/>
                </a:cubicBezTo>
                <a:cubicBezTo>
                  <a:pt x="11791" y="487"/>
                  <a:pt x="11753" y="473"/>
                  <a:pt x="11727" y="437"/>
                </a:cubicBezTo>
                <a:cubicBezTo>
                  <a:pt x="11694" y="401"/>
                  <a:pt x="11683" y="352"/>
                  <a:pt x="11692" y="291"/>
                </a:cubicBezTo>
                <a:close/>
                <a:moveTo>
                  <a:pt x="12148" y="946"/>
                </a:moveTo>
                <a:cubicBezTo>
                  <a:pt x="12194" y="941"/>
                  <a:pt x="12242" y="950"/>
                  <a:pt x="12291" y="974"/>
                </a:cubicBezTo>
                <a:lnTo>
                  <a:pt x="12310" y="1030"/>
                </a:lnTo>
                <a:cubicBezTo>
                  <a:pt x="12290" y="1103"/>
                  <a:pt x="12266" y="1162"/>
                  <a:pt x="12238" y="1205"/>
                </a:cubicBezTo>
                <a:lnTo>
                  <a:pt x="12277" y="1214"/>
                </a:lnTo>
                <a:cubicBezTo>
                  <a:pt x="12306" y="1250"/>
                  <a:pt x="12327" y="1279"/>
                  <a:pt x="12341" y="1303"/>
                </a:cubicBezTo>
                <a:cubicBezTo>
                  <a:pt x="12385" y="1298"/>
                  <a:pt x="12430" y="1275"/>
                  <a:pt x="12476" y="1234"/>
                </a:cubicBezTo>
                <a:cubicBezTo>
                  <a:pt x="12518" y="1248"/>
                  <a:pt x="12561" y="1257"/>
                  <a:pt x="12606" y="1260"/>
                </a:cubicBezTo>
                <a:lnTo>
                  <a:pt x="12612" y="1318"/>
                </a:lnTo>
                <a:lnTo>
                  <a:pt x="12589" y="1353"/>
                </a:lnTo>
                <a:lnTo>
                  <a:pt x="12462" y="1353"/>
                </a:lnTo>
                <a:cubicBezTo>
                  <a:pt x="12421" y="1372"/>
                  <a:pt x="12386" y="1388"/>
                  <a:pt x="12354" y="1401"/>
                </a:cubicBezTo>
                <a:lnTo>
                  <a:pt x="12346" y="1419"/>
                </a:lnTo>
                <a:cubicBezTo>
                  <a:pt x="12346" y="1511"/>
                  <a:pt x="12337" y="1603"/>
                  <a:pt x="12319" y="1694"/>
                </a:cubicBezTo>
                <a:cubicBezTo>
                  <a:pt x="12281" y="1800"/>
                  <a:pt x="12236" y="1900"/>
                  <a:pt x="12184" y="1994"/>
                </a:cubicBezTo>
                <a:lnTo>
                  <a:pt x="12091" y="2051"/>
                </a:lnTo>
                <a:cubicBezTo>
                  <a:pt x="12024" y="2072"/>
                  <a:pt x="11967" y="2066"/>
                  <a:pt x="11920" y="2035"/>
                </a:cubicBezTo>
                <a:cubicBezTo>
                  <a:pt x="11871" y="1998"/>
                  <a:pt x="11835" y="1946"/>
                  <a:pt x="11810" y="1881"/>
                </a:cubicBezTo>
                <a:cubicBezTo>
                  <a:pt x="11886" y="1906"/>
                  <a:pt x="11952" y="1932"/>
                  <a:pt x="12005" y="1961"/>
                </a:cubicBezTo>
                <a:cubicBezTo>
                  <a:pt x="12028" y="1961"/>
                  <a:pt x="12048" y="1952"/>
                  <a:pt x="12066" y="1935"/>
                </a:cubicBezTo>
                <a:cubicBezTo>
                  <a:pt x="12112" y="1862"/>
                  <a:pt x="12153" y="1784"/>
                  <a:pt x="12188" y="1703"/>
                </a:cubicBezTo>
                <a:cubicBezTo>
                  <a:pt x="12201" y="1618"/>
                  <a:pt x="12217" y="1531"/>
                  <a:pt x="12235" y="1441"/>
                </a:cubicBezTo>
                <a:lnTo>
                  <a:pt x="12232" y="1429"/>
                </a:lnTo>
                <a:cubicBezTo>
                  <a:pt x="12138" y="1475"/>
                  <a:pt x="12038" y="1518"/>
                  <a:pt x="11933" y="1557"/>
                </a:cubicBezTo>
                <a:cubicBezTo>
                  <a:pt x="11867" y="1583"/>
                  <a:pt x="11800" y="1596"/>
                  <a:pt x="11733" y="1596"/>
                </a:cubicBezTo>
                <a:lnTo>
                  <a:pt x="11702" y="1557"/>
                </a:lnTo>
                <a:lnTo>
                  <a:pt x="11726" y="1524"/>
                </a:lnTo>
                <a:cubicBezTo>
                  <a:pt x="11885" y="1479"/>
                  <a:pt x="12041" y="1422"/>
                  <a:pt x="12195" y="1355"/>
                </a:cubicBezTo>
                <a:lnTo>
                  <a:pt x="12223" y="1342"/>
                </a:lnTo>
                <a:lnTo>
                  <a:pt x="12209" y="1331"/>
                </a:lnTo>
                <a:lnTo>
                  <a:pt x="12195" y="1317"/>
                </a:lnTo>
                <a:cubicBezTo>
                  <a:pt x="12153" y="1334"/>
                  <a:pt x="12106" y="1328"/>
                  <a:pt x="12057" y="1299"/>
                </a:cubicBezTo>
                <a:lnTo>
                  <a:pt x="12057" y="1248"/>
                </a:lnTo>
                <a:lnTo>
                  <a:pt x="12082" y="1233"/>
                </a:lnTo>
                <a:cubicBezTo>
                  <a:pt x="12127" y="1170"/>
                  <a:pt x="12159" y="1108"/>
                  <a:pt x="12178" y="1045"/>
                </a:cubicBezTo>
                <a:cubicBezTo>
                  <a:pt x="12131" y="1051"/>
                  <a:pt x="12081" y="1065"/>
                  <a:pt x="12026" y="1088"/>
                </a:cubicBezTo>
                <a:cubicBezTo>
                  <a:pt x="11985" y="1100"/>
                  <a:pt x="11951" y="1090"/>
                  <a:pt x="11925" y="1058"/>
                </a:cubicBezTo>
                <a:lnTo>
                  <a:pt x="11939" y="1009"/>
                </a:lnTo>
                <a:cubicBezTo>
                  <a:pt x="12010" y="994"/>
                  <a:pt x="12079" y="973"/>
                  <a:pt x="12148" y="946"/>
                </a:cubicBezTo>
                <a:close/>
                <a:moveTo>
                  <a:pt x="3178" y="2560"/>
                </a:moveTo>
                <a:lnTo>
                  <a:pt x="3178" y="2197"/>
                </a:lnTo>
                <a:lnTo>
                  <a:pt x="3304" y="2197"/>
                </a:lnTo>
                <a:cubicBezTo>
                  <a:pt x="3435" y="2194"/>
                  <a:pt x="3499" y="2266"/>
                  <a:pt x="3497" y="2374"/>
                </a:cubicBezTo>
                <a:cubicBezTo>
                  <a:pt x="3501" y="2485"/>
                  <a:pt x="3410" y="2563"/>
                  <a:pt x="3303" y="2560"/>
                </a:cubicBezTo>
                <a:lnTo>
                  <a:pt x="3178" y="2560"/>
                </a:lnTo>
                <a:close/>
                <a:moveTo>
                  <a:pt x="3255" y="2261"/>
                </a:moveTo>
                <a:lnTo>
                  <a:pt x="3255" y="2496"/>
                </a:lnTo>
                <a:lnTo>
                  <a:pt x="3298" y="2496"/>
                </a:lnTo>
                <a:cubicBezTo>
                  <a:pt x="3371" y="2498"/>
                  <a:pt x="3418" y="2445"/>
                  <a:pt x="3416" y="2375"/>
                </a:cubicBezTo>
                <a:cubicBezTo>
                  <a:pt x="3419" y="2304"/>
                  <a:pt x="3363" y="2260"/>
                  <a:pt x="3297" y="2261"/>
                </a:cubicBezTo>
                <a:lnTo>
                  <a:pt x="3255" y="2261"/>
                </a:lnTo>
                <a:close/>
                <a:moveTo>
                  <a:pt x="3627" y="2317"/>
                </a:moveTo>
                <a:cubicBezTo>
                  <a:pt x="3650" y="2304"/>
                  <a:pt x="3702" y="2295"/>
                  <a:pt x="3725" y="2295"/>
                </a:cubicBezTo>
                <a:cubicBezTo>
                  <a:pt x="3798" y="2293"/>
                  <a:pt x="3834" y="2337"/>
                  <a:pt x="3833" y="2404"/>
                </a:cubicBezTo>
                <a:lnTo>
                  <a:pt x="3833" y="2560"/>
                </a:lnTo>
                <a:lnTo>
                  <a:pt x="3761" y="2560"/>
                </a:lnTo>
                <a:lnTo>
                  <a:pt x="3761" y="2523"/>
                </a:lnTo>
                <a:lnTo>
                  <a:pt x="3760" y="2523"/>
                </a:lnTo>
                <a:cubicBezTo>
                  <a:pt x="3743" y="2552"/>
                  <a:pt x="3714" y="2567"/>
                  <a:pt x="3683" y="2566"/>
                </a:cubicBezTo>
                <a:cubicBezTo>
                  <a:pt x="3635" y="2568"/>
                  <a:pt x="3600" y="2535"/>
                  <a:pt x="3601" y="2489"/>
                </a:cubicBezTo>
                <a:cubicBezTo>
                  <a:pt x="3644" y="2432"/>
                  <a:pt x="3546" y="2420"/>
                  <a:pt x="3762" y="2393"/>
                </a:cubicBezTo>
                <a:cubicBezTo>
                  <a:pt x="3763" y="2362"/>
                  <a:pt x="3743" y="2347"/>
                  <a:pt x="3715" y="2347"/>
                </a:cubicBezTo>
                <a:cubicBezTo>
                  <a:pt x="3684" y="2347"/>
                  <a:pt x="3652" y="2358"/>
                  <a:pt x="3627" y="2375"/>
                </a:cubicBezTo>
                <a:lnTo>
                  <a:pt x="3627" y="2317"/>
                </a:lnTo>
                <a:close/>
                <a:moveTo>
                  <a:pt x="3713" y="2443"/>
                </a:moveTo>
                <a:cubicBezTo>
                  <a:pt x="3685" y="2446"/>
                  <a:pt x="3672" y="2462"/>
                  <a:pt x="3672" y="2480"/>
                </a:cubicBezTo>
                <a:cubicBezTo>
                  <a:pt x="3672" y="2501"/>
                  <a:pt x="3691" y="2513"/>
                  <a:pt x="3709" y="2512"/>
                </a:cubicBezTo>
                <a:cubicBezTo>
                  <a:pt x="3741" y="2513"/>
                  <a:pt x="3763" y="2483"/>
                  <a:pt x="3762" y="2455"/>
                </a:cubicBezTo>
                <a:lnTo>
                  <a:pt x="3762" y="2437"/>
                </a:lnTo>
                <a:lnTo>
                  <a:pt x="3713" y="2443"/>
                </a:lnTo>
                <a:close/>
                <a:moveTo>
                  <a:pt x="3966" y="2560"/>
                </a:moveTo>
                <a:lnTo>
                  <a:pt x="3966" y="2177"/>
                </a:lnTo>
                <a:lnTo>
                  <a:pt x="4042" y="2177"/>
                </a:lnTo>
                <a:lnTo>
                  <a:pt x="4042" y="2560"/>
                </a:lnTo>
                <a:lnTo>
                  <a:pt x="3966" y="2560"/>
                </a:lnTo>
                <a:close/>
                <a:moveTo>
                  <a:pt x="4173" y="2216"/>
                </a:moveTo>
                <a:cubicBezTo>
                  <a:pt x="4173" y="2191"/>
                  <a:pt x="4197" y="2176"/>
                  <a:pt x="4217" y="2177"/>
                </a:cubicBezTo>
                <a:cubicBezTo>
                  <a:pt x="4241" y="2176"/>
                  <a:pt x="4262" y="2194"/>
                  <a:pt x="4261" y="2216"/>
                </a:cubicBezTo>
                <a:cubicBezTo>
                  <a:pt x="4262" y="2242"/>
                  <a:pt x="4238" y="2258"/>
                  <a:pt x="4217" y="2256"/>
                </a:cubicBezTo>
                <a:cubicBezTo>
                  <a:pt x="4194" y="2258"/>
                  <a:pt x="4172" y="2238"/>
                  <a:pt x="4173" y="2216"/>
                </a:cubicBezTo>
                <a:close/>
                <a:moveTo>
                  <a:pt x="4179" y="2560"/>
                </a:moveTo>
                <a:lnTo>
                  <a:pt x="4179" y="2301"/>
                </a:lnTo>
                <a:lnTo>
                  <a:pt x="4254" y="2301"/>
                </a:lnTo>
                <a:lnTo>
                  <a:pt x="4254" y="2560"/>
                </a:lnTo>
                <a:lnTo>
                  <a:pt x="4179" y="2560"/>
                </a:lnTo>
                <a:close/>
                <a:moveTo>
                  <a:pt x="4398" y="2317"/>
                </a:moveTo>
                <a:cubicBezTo>
                  <a:pt x="4421" y="2304"/>
                  <a:pt x="4473" y="2295"/>
                  <a:pt x="4496" y="2295"/>
                </a:cubicBezTo>
                <a:cubicBezTo>
                  <a:pt x="4569" y="2293"/>
                  <a:pt x="4605" y="2337"/>
                  <a:pt x="4604" y="2404"/>
                </a:cubicBezTo>
                <a:lnTo>
                  <a:pt x="4604" y="2560"/>
                </a:lnTo>
                <a:lnTo>
                  <a:pt x="4532" y="2560"/>
                </a:lnTo>
                <a:lnTo>
                  <a:pt x="4532" y="2523"/>
                </a:lnTo>
                <a:lnTo>
                  <a:pt x="4531" y="2523"/>
                </a:lnTo>
                <a:cubicBezTo>
                  <a:pt x="4514" y="2552"/>
                  <a:pt x="4485" y="2567"/>
                  <a:pt x="4454" y="2566"/>
                </a:cubicBezTo>
                <a:cubicBezTo>
                  <a:pt x="4406" y="2568"/>
                  <a:pt x="4371" y="2535"/>
                  <a:pt x="4372" y="2489"/>
                </a:cubicBezTo>
                <a:cubicBezTo>
                  <a:pt x="4415" y="2432"/>
                  <a:pt x="4317" y="2420"/>
                  <a:pt x="4533" y="2393"/>
                </a:cubicBezTo>
                <a:cubicBezTo>
                  <a:pt x="4534" y="2362"/>
                  <a:pt x="4514" y="2347"/>
                  <a:pt x="4486" y="2347"/>
                </a:cubicBezTo>
                <a:cubicBezTo>
                  <a:pt x="4455" y="2347"/>
                  <a:pt x="4423" y="2358"/>
                  <a:pt x="4398" y="2375"/>
                </a:cubicBezTo>
                <a:lnTo>
                  <a:pt x="4398" y="2317"/>
                </a:lnTo>
                <a:close/>
                <a:moveTo>
                  <a:pt x="4484" y="2443"/>
                </a:moveTo>
                <a:cubicBezTo>
                  <a:pt x="4456" y="2446"/>
                  <a:pt x="4443" y="2462"/>
                  <a:pt x="4443" y="2480"/>
                </a:cubicBezTo>
                <a:cubicBezTo>
                  <a:pt x="4443" y="2501"/>
                  <a:pt x="4462" y="2513"/>
                  <a:pt x="4480" y="2512"/>
                </a:cubicBezTo>
                <a:cubicBezTo>
                  <a:pt x="4512" y="2513"/>
                  <a:pt x="4534" y="2483"/>
                  <a:pt x="4533" y="2455"/>
                </a:cubicBezTo>
                <a:lnTo>
                  <a:pt x="4533" y="2437"/>
                </a:lnTo>
                <a:lnTo>
                  <a:pt x="4484" y="2443"/>
                </a:lnTo>
                <a:close/>
                <a:moveTo>
                  <a:pt x="4984" y="2560"/>
                </a:moveTo>
                <a:lnTo>
                  <a:pt x="4909" y="2560"/>
                </a:lnTo>
                <a:lnTo>
                  <a:pt x="4909" y="2415"/>
                </a:lnTo>
                <a:cubicBezTo>
                  <a:pt x="4910" y="2373"/>
                  <a:pt x="4892" y="2352"/>
                  <a:pt x="4864" y="2352"/>
                </a:cubicBezTo>
                <a:cubicBezTo>
                  <a:pt x="4830" y="2352"/>
                  <a:pt x="4812" y="2385"/>
                  <a:pt x="4813" y="2412"/>
                </a:cubicBezTo>
                <a:lnTo>
                  <a:pt x="4813" y="2560"/>
                </a:lnTo>
                <a:lnTo>
                  <a:pt x="4738" y="2560"/>
                </a:lnTo>
                <a:lnTo>
                  <a:pt x="4738" y="2301"/>
                </a:lnTo>
                <a:lnTo>
                  <a:pt x="4813" y="2301"/>
                </a:lnTo>
                <a:lnTo>
                  <a:pt x="4813" y="2342"/>
                </a:lnTo>
                <a:lnTo>
                  <a:pt x="4814" y="2342"/>
                </a:lnTo>
                <a:cubicBezTo>
                  <a:pt x="4832" y="2310"/>
                  <a:pt x="4864" y="2295"/>
                  <a:pt x="4898" y="2295"/>
                </a:cubicBezTo>
                <a:cubicBezTo>
                  <a:pt x="4956" y="2293"/>
                  <a:pt x="4985" y="2336"/>
                  <a:pt x="4984" y="2402"/>
                </a:cubicBezTo>
                <a:lnTo>
                  <a:pt x="4984" y="2560"/>
                </a:lnTo>
                <a:close/>
                <a:moveTo>
                  <a:pt x="5633" y="2404"/>
                </a:moveTo>
                <a:cubicBezTo>
                  <a:pt x="5636" y="2514"/>
                  <a:pt x="5575" y="2568"/>
                  <a:pt x="5482" y="2566"/>
                </a:cubicBezTo>
                <a:cubicBezTo>
                  <a:pt x="5383" y="2570"/>
                  <a:pt x="5335" y="2505"/>
                  <a:pt x="5336" y="2408"/>
                </a:cubicBezTo>
                <a:lnTo>
                  <a:pt x="5336" y="2197"/>
                </a:lnTo>
                <a:lnTo>
                  <a:pt x="5414" y="2197"/>
                </a:lnTo>
                <a:lnTo>
                  <a:pt x="5414" y="2409"/>
                </a:lnTo>
                <a:cubicBezTo>
                  <a:pt x="5413" y="2470"/>
                  <a:pt x="5442" y="2500"/>
                  <a:pt x="5486" y="2499"/>
                </a:cubicBezTo>
                <a:cubicBezTo>
                  <a:pt x="5534" y="2501"/>
                  <a:pt x="5557" y="2466"/>
                  <a:pt x="5556" y="2412"/>
                </a:cubicBezTo>
                <a:lnTo>
                  <a:pt x="5556" y="2197"/>
                </a:lnTo>
                <a:lnTo>
                  <a:pt x="5633" y="2197"/>
                </a:lnTo>
                <a:lnTo>
                  <a:pt x="5633" y="2404"/>
                </a:lnTo>
                <a:close/>
                <a:moveTo>
                  <a:pt x="6021" y="2560"/>
                </a:moveTo>
                <a:lnTo>
                  <a:pt x="5946" y="2560"/>
                </a:lnTo>
                <a:lnTo>
                  <a:pt x="5946" y="2415"/>
                </a:lnTo>
                <a:cubicBezTo>
                  <a:pt x="5947" y="2373"/>
                  <a:pt x="5929" y="2352"/>
                  <a:pt x="5901" y="2352"/>
                </a:cubicBezTo>
                <a:cubicBezTo>
                  <a:pt x="5867" y="2352"/>
                  <a:pt x="5849" y="2385"/>
                  <a:pt x="5850" y="2412"/>
                </a:cubicBezTo>
                <a:lnTo>
                  <a:pt x="5850" y="2560"/>
                </a:lnTo>
                <a:lnTo>
                  <a:pt x="5775" y="2560"/>
                </a:lnTo>
                <a:lnTo>
                  <a:pt x="5775" y="2301"/>
                </a:lnTo>
                <a:lnTo>
                  <a:pt x="5850" y="2301"/>
                </a:lnTo>
                <a:lnTo>
                  <a:pt x="5850" y="2342"/>
                </a:lnTo>
                <a:lnTo>
                  <a:pt x="5851" y="2342"/>
                </a:lnTo>
                <a:cubicBezTo>
                  <a:pt x="5869" y="2310"/>
                  <a:pt x="5901" y="2295"/>
                  <a:pt x="5935" y="2295"/>
                </a:cubicBezTo>
                <a:cubicBezTo>
                  <a:pt x="5993" y="2293"/>
                  <a:pt x="6022" y="2336"/>
                  <a:pt x="6021" y="2402"/>
                </a:cubicBezTo>
                <a:lnTo>
                  <a:pt x="6021" y="2560"/>
                </a:lnTo>
                <a:close/>
                <a:moveTo>
                  <a:pt x="6150" y="2216"/>
                </a:moveTo>
                <a:cubicBezTo>
                  <a:pt x="6150" y="2191"/>
                  <a:pt x="6174" y="2176"/>
                  <a:pt x="6194" y="2177"/>
                </a:cubicBezTo>
                <a:cubicBezTo>
                  <a:pt x="6218" y="2176"/>
                  <a:pt x="6239" y="2194"/>
                  <a:pt x="6238" y="2216"/>
                </a:cubicBezTo>
                <a:cubicBezTo>
                  <a:pt x="6239" y="2242"/>
                  <a:pt x="6215" y="2258"/>
                  <a:pt x="6194" y="2256"/>
                </a:cubicBezTo>
                <a:cubicBezTo>
                  <a:pt x="6171" y="2258"/>
                  <a:pt x="6149" y="2238"/>
                  <a:pt x="6150" y="2216"/>
                </a:cubicBezTo>
                <a:close/>
                <a:moveTo>
                  <a:pt x="6156" y="2560"/>
                </a:moveTo>
                <a:lnTo>
                  <a:pt x="6156" y="2301"/>
                </a:lnTo>
                <a:lnTo>
                  <a:pt x="6231" y="2301"/>
                </a:lnTo>
                <a:lnTo>
                  <a:pt x="6231" y="2560"/>
                </a:lnTo>
                <a:lnTo>
                  <a:pt x="6156" y="2560"/>
                </a:lnTo>
                <a:close/>
                <a:moveTo>
                  <a:pt x="6611" y="2301"/>
                </a:moveTo>
                <a:lnTo>
                  <a:pt x="6514" y="2560"/>
                </a:lnTo>
                <a:lnTo>
                  <a:pt x="6428" y="2560"/>
                </a:lnTo>
                <a:lnTo>
                  <a:pt x="6335" y="2301"/>
                </a:lnTo>
                <a:lnTo>
                  <a:pt x="6417" y="2301"/>
                </a:lnTo>
                <a:cubicBezTo>
                  <a:pt x="6533" y="2697"/>
                  <a:pt x="6441" y="2391"/>
                  <a:pt x="6473" y="2509"/>
                </a:cubicBezTo>
                <a:lnTo>
                  <a:pt x="6474" y="2509"/>
                </a:lnTo>
                <a:cubicBezTo>
                  <a:pt x="6506" y="2392"/>
                  <a:pt x="6417" y="2692"/>
                  <a:pt x="6532" y="2301"/>
                </a:cubicBezTo>
                <a:lnTo>
                  <a:pt x="6611" y="2301"/>
                </a:lnTo>
                <a:close/>
                <a:moveTo>
                  <a:pt x="6940" y="2453"/>
                </a:moveTo>
                <a:lnTo>
                  <a:pt x="6769" y="2453"/>
                </a:lnTo>
                <a:cubicBezTo>
                  <a:pt x="6771" y="2493"/>
                  <a:pt x="6800" y="2513"/>
                  <a:pt x="6842" y="2512"/>
                </a:cubicBezTo>
                <a:cubicBezTo>
                  <a:pt x="6871" y="2513"/>
                  <a:pt x="6898" y="2504"/>
                  <a:pt x="6918" y="2491"/>
                </a:cubicBezTo>
                <a:lnTo>
                  <a:pt x="6918" y="2546"/>
                </a:lnTo>
                <a:cubicBezTo>
                  <a:pt x="6895" y="2560"/>
                  <a:pt x="6860" y="2566"/>
                  <a:pt x="6825" y="2566"/>
                </a:cubicBezTo>
                <a:cubicBezTo>
                  <a:pt x="6742" y="2568"/>
                  <a:pt x="6693" y="2513"/>
                  <a:pt x="6694" y="2434"/>
                </a:cubicBezTo>
                <a:cubicBezTo>
                  <a:pt x="6691" y="2353"/>
                  <a:pt x="6754" y="2293"/>
                  <a:pt x="6823" y="2295"/>
                </a:cubicBezTo>
                <a:cubicBezTo>
                  <a:pt x="6896" y="2293"/>
                  <a:pt x="6942" y="2347"/>
                  <a:pt x="6940" y="2421"/>
                </a:cubicBezTo>
                <a:lnTo>
                  <a:pt x="6940" y="2453"/>
                </a:lnTo>
                <a:close/>
                <a:moveTo>
                  <a:pt x="6869" y="2405"/>
                </a:moveTo>
                <a:cubicBezTo>
                  <a:pt x="6870" y="2366"/>
                  <a:pt x="6851" y="2347"/>
                  <a:pt x="6822" y="2347"/>
                </a:cubicBezTo>
                <a:cubicBezTo>
                  <a:pt x="6792" y="2348"/>
                  <a:pt x="6772" y="2378"/>
                  <a:pt x="6769" y="2405"/>
                </a:cubicBezTo>
                <a:lnTo>
                  <a:pt x="6869" y="2405"/>
                </a:lnTo>
                <a:close/>
                <a:moveTo>
                  <a:pt x="7223" y="2369"/>
                </a:moveTo>
                <a:cubicBezTo>
                  <a:pt x="7214" y="2364"/>
                  <a:pt x="7201" y="2361"/>
                  <a:pt x="7190" y="2361"/>
                </a:cubicBezTo>
                <a:cubicBezTo>
                  <a:pt x="7147" y="2363"/>
                  <a:pt x="7133" y="2400"/>
                  <a:pt x="7133" y="2435"/>
                </a:cubicBezTo>
                <a:lnTo>
                  <a:pt x="7133" y="2560"/>
                </a:lnTo>
                <a:lnTo>
                  <a:pt x="7058" y="2560"/>
                </a:lnTo>
                <a:lnTo>
                  <a:pt x="7058" y="2301"/>
                </a:lnTo>
                <a:lnTo>
                  <a:pt x="7133" y="2301"/>
                </a:lnTo>
                <a:lnTo>
                  <a:pt x="7133" y="2349"/>
                </a:lnTo>
                <a:lnTo>
                  <a:pt x="7134" y="2349"/>
                </a:lnTo>
                <a:cubicBezTo>
                  <a:pt x="7146" y="2313"/>
                  <a:pt x="7172" y="2296"/>
                  <a:pt x="7203" y="2296"/>
                </a:cubicBezTo>
                <a:cubicBezTo>
                  <a:pt x="7212" y="2296"/>
                  <a:pt x="7220" y="2298"/>
                  <a:pt x="7223" y="2299"/>
                </a:cubicBezTo>
                <a:lnTo>
                  <a:pt x="7223" y="2369"/>
                </a:lnTo>
                <a:close/>
                <a:moveTo>
                  <a:pt x="7327" y="2490"/>
                </a:moveTo>
                <a:cubicBezTo>
                  <a:pt x="7353" y="2507"/>
                  <a:pt x="7381" y="2514"/>
                  <a:pt x="7403" y="2514"/>
                </a:cubicBezTo>
                <a:cubicBezTo>
                  <a:pt x="7435" y="2515"/>
                  <a:pt x="7451" y="2504"/>
                  <a:pt x="7450" y="2489"/>
                </a:cubicBezTo>
                <a:cubicBezTo>
                  <a:pt x="7452" y="2477"/>
                  <a:pt x="7433" y="2465"/>
                  <a:pt x="7410" y="2459"/>
                </a:cubicBezTo>
                <a:cubicBezTo>
                  <a:pt x="7354" y="2441"/>
                  <a:pt x="7329" y="2424"/>
                  <a:pt x="7327" y="2377"/>
                </a:cubicBezTo>
                <a:cubicBezTo>
                  <a:pt x="7325" y="2325"/>
                  <a:pt x="7378" y="2294"/>
                  <a:pt x="7440" y="2295"/>
                </a:cubicBezTo>
                <a:cubicBezTo>
                  <a:pt x="7464" y="2295"/>
                  <a:pt x="7489" y="2299"/>
                  <a:pt x="7509" y="2306"/>
                </a:cubicBezTo>
                <a:lnTo>
                  <a:pt x="7509" y="2365"/>
                </a:lnTo>
                <a:cubicBezTo>
                  <a:pt x="7489" y="2353"/>
                  <a:pt x="7464" y="2347"/>
                  <a:pt x="7442" y="2347"/>
                </a:cubicBezTo>
                <a:cubicBezTo>
                  <a:pt x="7425" y="2347"/>
                  <a:pt x="7405" y="2351"/>
                  <a:pt x="7401" y="2371"/>
                </a:cubicBezTo>
                <a:cubicBezTo>
                  <a:pt x="7399" y="2383"/>
                  <a:pt x="7417" y="2394"/>
                  <a:pt x="7436" y="2400"/>
                </a:cubicBezTo>
                <a:cubicBezTo>
                  <a:pt x="7477" y="2409"/>
                  <a:pt x="7527" y="2437"/>
                  <a:pt x="7524" y="2482"/>
                </a:cubicBezTo>
                <a:cubicBezTo>
                  <a:pt x="7526" y="2535"/>
                  <a:pt x="7474" y="2567"/>
                  <a:pt x="7406" y="2566"/>
                </a:cubicBezTo>
                <a:cubicBezTo>
                  <a:pt x="7378" y="2567"/>
                  <a:pt x="7349" y="2561"/>
                  <a:pt x="7327" y="2553"/>
                </a:cubicBezTo>
                <a:lnTo>
                  <a:pt x="7327" y="2490"/>
                </a:lnTo>
                <a:close/>
                <a:moveTo>
                  <a:pt x="7634" y="2216"/>
                </a:moveTo>
                <a:cubicBezTo>
                  <a:pt x="7634" y="2191"/>
                  <a:pt x="7658" y="2176"/>
                  <a:pt x="7678" y="2177"/>
                </a:cubicBezTo>
                <a:cubicBezTo>
                  <a:pt x="7702" y="2176"/>
                  <a:pt x="7723" y="2194"/>
                  <a:pt x="7722" y="2216"/>
                </a:cubicBezTo>
                <a:cubicBezTo>
                  <a:pt x="7723" y="2242"/>
                  <a:pt x="7699" y="2258"/>
                  <a:pt x="7678" y="2256"/>
                </a:cubicBezTo>
                <a:cubicBezTo>
                  <a:pt x="7655" y="2258"/>
                  <a:pt x="7633" y="2238"/>
                  <a:pt x="7634" y="2216"/>
                </a:cubicBezTo>
                <a:close/>
                <a:moveTo>
                  <a:pt x="7640" y="2560"/>
                </a:moveTo>
                <a:lnTo>
                  <a:pt x="7640" y="2301"/>
                </a:lnTo>
                <a:lnTo>
                  <a:pt x="7715" y="2301"/>
                </a:lnTo>
                <a:lnTo>
                  <a:pt x="7715" y="2560"/>
                </a:lnTo>
                <a:lnTo>
                  <a:pt x="7640" y="2560"/>
                </a:lnTo>
                <a:close/>
                <a:moveTo>
                  <a:pt x="8005" y="2557"/>
                </a:moveTo>
                <a:cubicBezTo>
                  <a:pt x="7995" y="2563"/>
                  <a:pt x="7974" y="2566"/>
                  <a:pt x="7954" y="2566"/>
                </a:cubicBezTo>
                <a:cubicBezTo>
                  <a:pt x="7898" y="2568"/>
                  <a:pt x="7870" y="2533"/>
                  <a:pt x="7871" y="2480"/>
                </a:cubicBezTo>
                <a:lnTo>
                  <a:pt x="7871" y="2358"/>
                </a:lnTo>
                <a:lnTo>
                  <a:pt x="7828" y="2358"/>
                </a:lnTo>
                <a:lnTo>
                  <a:pt x="7828" y="2301"/>
                </a:lnTo>
                <a:lnTo>
                  <a:pt x="7871" y="2301"/>
                </a:lnTo>
                <a:lnTo>
                  <a:pt x="7871" y="2244"/>
                </a:lnTo>
                <a:lnTo>
                  <a:pt x="7946" y="2222"/>
                </a:lnTo>
                <a:lnTo>
                  <a:pt x="7946" y="2301"/>
                </a:lnTo>
                <a:lnTo>
                  <a:pt x="8005" y="2301"/>
                </a:lnTo>
                <a:lnTo>
                  <a:pt x="8005" y="2358"/>
                </a:lnTo>
                <a:lnTo>
                  <a:pt x="7946" y="2358"/>
                </a:lnTo>
                <a:lnTo>
                  <a:pt x="7946" y="2468"/>
                </a:lnTo>
                <a:cubicBezTo>
                  <a:pt x="7945" y="2496"/>
                  <a:pt x="7960" y="2510"/>
                  <a:pt x="7979" y="2509"/>
                </a:cubicBezTo>
                <a:cubicBezTo>
                  <a:pt x="7987" y="2510"/>
                  <a:pt x="7998" y="2506"/>
                  <a:pt x="8005" y="2501"/>
                </a:cubicBezTo>
                <a:lnTo>
                  <a:pt x="8005" y="2557"/>
                </a:lnTo>
                <a:close/>
                <a:moveTo>
                  <a:pt x="8365" y="2301"/>
                </a:moveTo>
                <a:lnTo>
                  <a:pt x="8257" y="2583"/>
                </a:lnTo>
                <a:cubicBezTo>
                  <a:pt x="8233" y="2650"/>
                  <a:pt x="8191" y="2682"/>
                  <a:pt x="8145" y="2681"/>
                </a:cubicBezTo>
                <a:cubicBezTo>
                  <a:pt x="8125" y="2681"/>
                  <a:pt x="8109" y="2679"/>
                  <a:pt x="8099" y="2675"/>
                </a:cubicBezTo>
                <a:lnTo>
                  <a:pt x="8099" y="2615"/>
                </a:lnTo>
                <a:cubicBezTo>
                  <a:pt x="8109" y="2621"/>
                  <a:pt x="8123" y="2624"/>
                  <a:pt x="8133" y="2624"/>
                </a:cubicBezTo>
                <a:cubicBezTo>
                  <a:pt x="8163" y="2604"/>
                  <a:pt x="8152" y="2654"/>
                  <a:pt x="8191" y="2560"/>
                </a:cubicBezTo>
                <a:lnTo>
                  <a:pt x="8086" y="2301"/>
                </a:lnTo>
                <a:lnTo>
                  <a:pt x="8170" y="2301"/>
                </a:lnTo>
                <a:lnTo>
                  <a:pt x="8221" y="2464"/>
                </a:lnTo>
                <a:cubicBezTo>
                  <a:pt x="8224" y="2473"/>
                  <a:pt x="8227" y="2487"/>
                  <a:pt x="8228" y="2497"/>
                </a:cubicBezTo>
                <a:lnTo>
                  <a:pt x="8229" y="2497"/>
                </a:lnTo>
                <a:cubicBezTo>
                  <a:pt x="8263" y="2388"/>
                  <a:pt x="8168" y="2682"/>
                  <a:pt x="8290" y="2301"/>
                </a:cubicBezTo>
                <a:lnTo>
                  <a:pt x="8365" y="2301"/>
                </a:lnTo>
                <a:close/>
                <a:moveTo>
                  <a:pt x="8665" y="2383"/>
                </a:moveTo>
                <a:cubicBezTo>
                  <a:pt x="8662" y="2271"/>
                  <a:pt x="8744" y="2188"/>
                  <a:pt x="8847" y="2191"/>
                </a:cubicBezTo>
                <a:cubicBezTo>
                  <a:pt x="8950" y="2187"/>
                  <a:pt x="9023" y="2275"/>
                  <a:pt x="9020" y="2376"/>
                </a:cubicBezTo>
                <a:cubicBezTo>
                  <a:pt x="9024" y="2488"/>
                  <a:pt x="8942" y="2570"/>
                  <a:pt x="8841" y="2566"/>
                </a:cubicBezTo>
                <a:cubicBezTo>
                  <a:pt x="8738" y="2570"/>
                  <a:pt x="8662" y="2484"/>
                  <a:pt x="8665" y="2383"/>
                </a:cubicBezTo>
                <a:close/>
                <a:moveTo>
                  <a:pt x="8747" y="2379"/>
                </a:moveTo>
                <a:cubicBezTo>
                  <a:pt x="8746" y="2449"/>
                  <a:pt x="8787" y="2502"/>
                  <a:pt x="8843" y="2499"/>
                </a:cubicBezTo>
                <a:cubicBezTo>
                  <a:pt x="8904" y="2501"/>
                  <a:pt x="8940" y="2449"/>
                  <a:pt x="8939" y="2381"/>
                </a:cubicBezTo>
                <a:cubicBezTo>
                  <a:pt x="8941" y="2305"/>
                  <a:pt x="8902" y="2257"/>
                  <a:pt x="8845" y="2258"/>
                </a:cubicBezTo>
                <a:cubicBezTo>
                  <a:pt x="8785" y="2256"/>
                  <a:pt x="8746" y="2312"/>
                  <a:pt x="8747" y="2379"/>
                </a:cubicBezTo>
                <a:close/>
                <a:moveTo>
                  <a:pt x="9308" y="2234"/>
                </a:moveTo>
                <a:cubicBezTo>
                  <a:pt x="9298" y="2230"/>
                  <a:pt x="9286" y="2228"/>
                  <a:pt x="9279" y="2228"/>
                </a:cubicBezTo>
                <a:cubicBezTo>
                  <a:pt x="9252" y="2227"/>
                  <a:pt x="9240" y="2246"/>
                  <a:pt x="9240" y="2272"/>
                </a:cubicBezTo>
                <a:lnTo>
                  <a:pt x="9240" y="2301"/>
                </a:lnTo>
                <a:lnTo>
                  <a:pt x="9299" y="2301"/>
                </a:lnTo>
                <a:lnTo>
                  <a:pt x="9299" y="2358"/>
                </a:lnTo>
                <a:lnTo>
                  <a:pt x="9240" y="2358"/>
                </a:lnTo>
                <a:lnTo>
                  <a:pt x="9240" y="2560"/>
                </a:lnTo>
                <a:lnTo>
                  <a:pt x="9164" y="2560"/>
                </a:lnTo>
                <a:lnTo>
                  <a:pt x="9164" y="2358"/>
                </a:lnTo>
                <a:lnTo>
                  <a:pt x="9121" y="2358"/>
                </a:lnTo>
                <a:lnTo>
                  <a:pt x="9121" y="2301"/>
                </a:lnTo>
                <a:lnTo>
                  <a:pt x="9165" y="2301"/>
                </a:lnTo>
                <a:lnTo>
                  <a:pt x="9165" y="2268"/>
                </a:lnTo>
                <a:cubicBezTo>
                  <a:pt x="9162" y="2210"/>
                  <a:pt x="9210" y="2170"/>
                  <a:pt x="9269" y="2171"/>
                </a:cubicBezTo>
                <a:cubicBezTo>
                  <a:pt x="9285" y="2171"/>
                  <a:pt x="9300" y="2173"/>
                  <a:pt x="9308" y="2176"/>
                </a:cubicBezTo>
                <a:lnTo>
                  <a:pt x="9308" y="2234"/>
                </a:lnTo>
                <a:close/>
                <a:moveTo>
                  <a:pt x="9879" y="2261"/>
                </a:moveTo>
                <a:lnTo>
                  <a:pt x="9776" y="2261"/>
                </a:lnTo>
                <a:lnTo>
                  <a:pt x="9776" y="2560"/>
                </a:lnTo>
                <a:lnTo>
                  <a:pt x="9698" y="2560"/>
                </a:lnTo>
                <a:lnTo>
                  <a:pt x="9698" y="2261"/>
                </a:lnTo>
                <a:lnTo>
                  <a:pt x="9595" y="2261"/>
                </a:lnTo>
                <a:lnTo>
                  <a:pt x="9595" y="2197"/>
                </a:lnTo>
                <a:lnTo>
                  <a:pt x="9879" y="2197"/>
                </a:lnTo>
                <a:lnTo>
                  <a:pt x="9879" y="2261"/>
                </a:lnTo>
                <a:close/>
                <a:moveTo>
                  <a:pt x="10174" y="2453"/>
                </a:moveTo>
                <a:lnTo>
                  <a:pt x="10003" y="2453"/>
                </a:lnTo>
                <a:cubicBezTo>
                  <a:pt x="10005" y="2493"/>
                  <a:pt x="10034" y="2513"/>
                  <a:pt x="10076" y="2512"/>
                </a:cubicBezTo>
                <a:cubicBezTo>
                  <a:pt x="10105" y="2513"/>
                  <a:pt x="10132" y="2504"/>
                  <a:pt x="10152" y="2491"/>
                </a:cubicBezTo>
                <a:lnTo>
                  <a:pt x="10152" y="2546"/>
                </a:lnTo>
                <a:cubicBezTo>
                  <a:pt x="10129" y="2560"/>
                  <a:pt x="10094" y="2566"/>
                  <a:pt x="10059" y="2566"/>
                </a:cubicBezTo>
                <a:cubicBezTo>
                  <a:pt x="9976" y="2568"/>
                  <a:pt x="9927" y="2513"/>
                  <a:pt x="9928" y="2434"/>
                </a:cubicBezTo>
                <a:cubicBezTo>
                  <a:pt x="9925" y="2353"/>
                  <a:pt x="9988" y="2293"/>
                  <a:pt x="10057" y="2295"/>
                </a:cubicBezTo>
                <a:cubicBezTo>
                  <a:pt x="10130" y="2293"/>
                  <a:pt x="10176" y="2347"/>
                  <a:pt x="10174" y="2421"/>
                </a:cubicBezTo>
                <a:lnTo>
                  <a:pt x="10174" y="2453"/>
                </a:lnTo>
                <a:close/>
                <a:moveTo>
                  <a:pt x="10103" y="2405"/>
                </a:moveTo>
                <a:cubicBezTo>
                  <a:pt x="10104" y="2366"/>
                  <a:pt x="10085" y="2347"/>
                  <a:pt x="10056" y="2347"/>
                </a:cubicBezTo>
                <a:cubicBezTo>
                  <a:pt x="10026" y="2348"/>
                  <a:pt x="10006" y="2378"/>
                  <a:pt x="10003" y="2405"/>
                </a:cubicBezTo>
                <a:lnTo>
                  <a:pt x="10103" y="2405"/>
                </a:lnTo>
                <a:close/>
                <a:moveTo>
                  <a:pt x="10485" y="2551"/>
                </a:moveTo>
                <a:cubicBezTo>
                  <a:pt x="10468" y="2561"/>
                  <a:pt x="10439" y="2566"/>
                  <a:pt x="10409" y="2566"/>
                </a:cubicBezTo>
                <a:cubicBezTo>
                  <a:pt x="10331" y="2569"/>
                  <a:pt x="10275" y="2509"/>
                  <a:pt x="10277" y="2437"/>
                </a:cubicBezTo>
                <a:cubicBezTo>
                  <a:pt x="10275" y="2350"/>
                  <a:pt x="10339" y="2293"/>
                  <a:pt x="10420" y="2295"/>
                </a:cubicBezTo>
                <a:cubicBezTo>
                  <a:pt x="10450" y="2295"/>
                  <a:pt x="10473" y="2300"/>
                  <a:pt x="10485" y="2307"/>
                </a:cubicBezTo>
                <a:lnTo>
                  <a:pt x="10485" y="2371"/>
                </a:lnTo>
                <a:cubicBezTo>
                  <a:pt x="10469" y="2358"/>
                  <a:pt x="10447" y="2352"/>
                  <a:pt x="10429" y="2352"/>
                </a:cubicBezTo>
                <a:cubicBezTo>
                  <a:pt x="10381" y="2351"/>
                  <a:pt x="10351" y="2387"/>
                  <a:pt x="10352" y="2432"/>
                </a:cubicBezTo>
                <a:cubicBezTo>
                  <a:pt x="10351" y="2478"/>
                  <a:pt x="10382" y="2510"/>
                  <a:pt x="10426" y="2509"/>
                </a:cubicBezTo>
                <a:cubicBezTo>
                  <a:pt x="10446" y="2510"/>
                  <a:pt x="10468" y="2502"/>
                  <a:pt x="10485" y="2490"/>
                </a:cubicBezTo>
                <a:lnTo>
                  <a:pt x="10485" y="2551"/>
                </a:lnTo>
                <a:close/>
                <a:moveTo>
                  <a:pt x="10855" y="2560"/>
                </a:moveTo>
                <a:lnTo>
                  <a:pt x="10780" y="2560"/>
                </a:lnTo>
                <a:lnTo>
                  <a:pt x="10780" y="2412"/>
                </a:lnTo>
                <a:cubicBezTo>
                  <a:pt x="10781" y="2372"/>
                  <a:pt x="10763" y="2352"/>
                  <a:pt x="10737" y="2352"/>
                </a:cubicBezTo>
                <a:cubicBezTo>
                  <a:pt x="10702" y="2352"/>
                  <a:pt x="10685" y="2385"/>
                  <a:pt x="10686" y="2412"/>
                </a:cubicBezTo>
                <a:lnTo>
                  <a:pt x="10686" y="2560"/>
                </a:lnTo>
                <a:lnTo>
                  <a:pt x="10610" y="2560"/>
                </a:lnTo>
                <a:lnTo>
                  <a:pt x="10610" y="2177"/>
                </a:lnTo>
                <a:lnTo>
                  <a:pt x="10686" y="2177"/>
                </a:lnTo>
                <a:lnTo>
                  <a:pt x="10686" y="2339"/>
                </a:lnTo>
                <a:lnTo>
                  <a:pt x="10687" y="2339"/>
                </a:lnTo>
                <a:cubicBezTo>
                  <a:pt x="10706" y="2309"/>
                  <a:pt x="10736" y="2295"/>
                  <a:pt x="10767" y="2295"/>
                </a:cubicBezTo>
                <a:cubicBezTo>
                  <a:pt x="10827" y="2293"/>
                  <a:pt x="10856" y="2336"/>
                  <a:pt x="10855" y="2401"/>
                </a:cubicBezTo>
                <a:lnTo>
                  <a:pt x="10855" y="2560"/>
                </a:lnTo>
                <a:close/>
                <a:moveTo>
                  <a:pt x="11236" y="2560"/>
                </a:moveTo>
                <a:lnTo>
                  <a:pt x="11161" y="2560"/>
                </a:lnTo>
                <a:lnTo>
                  <a:pt x="11161" y="2415"/>
                </a:lnTo>
                <a:cubicBezTo>
                  <a:pt x="11162" y="2373"/>
                  <a:pt x="11144" y="2352"/>
                  <a:pt x="11116" y="2352"/>
                </a:cubicBezTo>
                <a:cubicBezTo>
                  <a:pt x="11082" y="2352"/>
                  <a:pt x="11064" y="2385"/>
                  <a:pt x="11065" y="2412"/>
                </a:cubicBezTo>
                <a:lnTo>
                  <a:pt x="11065" y="2560"/>
                </a:lnTo>
                <a:lnTo>
                  <a:pt x="10990" y="2560"/>
                </a:lnTo>
                <a:lnTo>
                  <a:pt x="10990" y="2301"/>
                </a:lnTo>
                <a:lnTo>
                  <a:pt x="11065" y="2301"/>
                </a:lnTo>
                <a:lnTo>
                  <a:pt x="11065" y="2342"/>
                </a:lnTo>
                <a:lnTo>
                  <a:pt x="11066" y="2342"/>
                </a:lnTo>
                <a:cubicBezTo>
                  <a:pt x="11084" y="2310"/>
                  <a:pt x="11116" y="2295"/>
                  <a:pt x="11150" y="2295"/>
                </a:cubicBezTo>
                <a:cubicBezTo>
                  <a:pt x="11208" y="2293"/>
                  <a:pt x="11237" y="2336"/>
                  <a:pt x="11236" y="2402"/>
                </a:cubicBezTo>
                <a:lnTo>
                  <a:pt x="11236" y="2560"/>
                </a:lnTo>
                <a:close/>
                <a:moveTo>
                  <a:pt x="11356" y="2432"/>
                </a:moveTo>
                <a:cubicBezTo>
                  <a:pt x="11354" y="2347"/>
                  <a:pt x="11416" y="2294"/>
                  <a:pt x="11497" y="2295"/>
                </a:cubicBezTo>
                <a:cubicBezTo>
                  <a:pt x="11580" y="2293"/>
                  <a:pt x="11635" y="2351"/>
                  <a:pt x="11633" y="2427"/>
                </a:cubicBezTo>
                <a:cubicBezTo>
                  <a:pt x="11636" y="2512"/>
                  <a:pt x="11575" y="2568"/>
                  <a:pt x="11494" y="2566"/>
                </a:cubicBezTo>
                <a:cubicBezTo>
                  <a:pt x="11410" y="2569"/>
                  <a:pt x="11354" y="2510"/>
                  <a:pt x="11356" y="2432"/>
                </a:cubicBezTo>
                <a:close/>
                <a:moveTo>
                  <a:pt x="11433" y="2431"/>
                </a:moveTo>
                <a:cubicBezTo>
                  <a:pt x="11432" y="2484"/>
                  <a:pt x="11457" y="2510"/>
                  <a:pt x="11496" y="2509"/>
                </a:cubicBezTo>
                <a:cubicBezTo>
                  <a:pt x="11537" y="2511"/>
                  <a:pt x="11557" y="2478"/>
                  <a:pt x="11556" y="2429"/>
                </a:cubicBezTo>
                <a:cubicBezTo>
                  <a:pt x="11558" y="2377"/>
                  <a:pt x="11533" y="2351"/>
                  <a:pt x="11496" y="2352"/>
                </a:cubicBezTo>
                <a:cubicBezTo>
                  <a:pt x="11449" y="2353"/>
                  <a:pt x="11433" y="2391"/>
                  <a:pt x="11433" y="2431"/>
                </a:cubicBezTo>
                <a:close/>
                <a:moveTo>
                  <a:pt x="11755" y="2560"/>
                </a:moveTo>
                <a:lnTo>
                  <a:pt x="11755" y="2177"/>
                </a:lnTo>
                <a:lnTo>
                  <a:pt x="11831" y="2177"/>
                </a:lnTo>
                <a:lnTo>
                  <a:pt x="11831" y="2560"/>
                </a:lnTo>
                <a:lnTo>
                  <a:pt x="11755" y="2560"/>
                </a:lnTo>
                <a:close/>
                <a:moveTo>
                  <a:pt x="11953" y="2432"/>
                </a:moveTo>
                <a:cubicBezTo>
                  <a:pt x="11951" y="2347"/>
                  <a:pt x="12013" y="2294"/>
                  <a:pt x="12094" y="2295"/>
                </a:cubicBezTo>
                <a:cubicBezTo>
                  <a:pt x="12177" y="2293"/>
                  <a:pt x="12232" y="2351"/>
                  <a:pt x="12230" y="2427"/>
                </a:cubicBezTo>
                <a:cubicBezTo>
                  <a:pt x="12233" y="2512"/>
                  <a:pt x="12172" y="2568"/>
                  <a:pt x="12091" y="2566"/>
                </a:cubicBezTo>
                <a:cubicBezTo>
                  <a:pt x="12007" y="2569"/>
                  <a:pt x="11951" y="2510"/>
                  <a:pt x="11953" y="2432"/>
                </a:cubicBezTo>
                <a:close/>
                <a:moveTo>
                  <a:pt x="12030" y="2431"/>
                </a:moveTo>
                <a:cubicBezTo>
                  <a:pt x="12029" y="2484"/>
                  <a:pt x="12054" y="2510"/>
                  <a:pt x="12093" y="2509"/>
                </a:cubicBezTo>
                <a:cubicBezTo>
                  <a:pt x="12134" y="2511"/>
                  <a:pt x="12154" y="2478"/>
                  <a:pt x="12153" y="2429"/>
                </a:cubicBezTo>
                <a:cubicBezTo>
                  <a:pt x="12155" y="2377"/>
                  <a:pt x="12130" y="2351"/>
                  <a:pt x="12093" y="2352"/>
                </a:cubicBezTo>
                <a:cubicBezTo>
                  <a:pt x="12046" y="2353"/>
                  <a:pt x="12030" y="2391"/>
                  <a:pt x="12030" y="2431"/>
                </a:cubicBezTo>
                <a:close/>
                <a:moveTo>
                  <a:pt x="12604" y="2532"/>
                </a:moveTo>
                <a:cubicBezTo>
                  <a:pt x="12606" y="2628"/>
                  <a:pt x="12543" y="2684"/>
                  <a:pt x="12445" y="2682"/>
                </a:cubicBezTo>
                <a:cubicBezTo>
                  <a:pt x="12410" y="2683"/>
                  <a:pt x="12380" y="2676"/>
                  <a:pt x="12361" y="2667"/>
                </a:cubicBezTo>
                <a:lnTo>
                  <a:pt x="12361" y="2602"/>
                </a:lnTo>
                <a:cubicBezTo>
                  <a:pt x="12388" y="2618"/>
                  <a:pt x="12418" y="2625"/>
                  <a:pt x="12443" y="2625"/>
                </a:cubicBezTo>
                <a:cubicBezTo>
                  <a:pt x="12496" y="2627"/>
                  <a:pt x="12530" y="2594"/>
                  <a:pt x="12529" y="2544"/>
                </a:cubicBezTo>
                <a:lnTo>
                  <a:pt x="12529" y="2523"/>
                </a:lnTo>
                <a:lnTo>
                  <a:pt x="12528" y="2523"/>
                </a:lnTo>
                <a:cubicBezTo>
                  <a:pt x="12511" y="2552"/>
                  <a:pt x="12479" y="2567"/>
                  <a:pt x="12446" y="2566"/>
                </a:cubicBezTo>
                <a:cubicBezTo>
                  <a:pt x="12381" y="2569"/>
                  <a:pt x="12337" y="2512"/>
                  <a:pt x="12338" y="2438"/>
                </a:cubicBezTo>
                <a:cubicBezTo>
                  <a:pt x="12336" y="2352"/>
                  <a:pt x="12390" y="2293"/>
                  <a:pt x="12456" y="2295"/>
                </a:cubicBezTo>
                <a:cubicBezTo>
                  <a:pt x="12488" y="2294"/>
                  <a:pt x="12514" y="2309"/>
                  <a:pt x="12528" y="2331"/>
                </a:cubicBezTo>
                <a:lnTo>
                  <a:pt x="12529" y="2331"/>
                </a:lnTo>
                <a:lnTo>
                  <a:pt x="12529" y="2301"/>
                </a:lnTo>
                <a:lnTo>
                  <a:pt x="12604" y="2301"/>
                </a:lnTo>
                <a:lnTo>
                  <a:pt x="12604" y="2532"/>
                </a:lnTo>
                <a:close/>
                <a:moveTo>
                  <a:pt x="12530" y="2414"/>
                </a:moveTo>
                <a:cubicBezTo>
                  <a:pt x="12532" y="2382"/>
                  <a:pt x="12506" y="2351"/>
                  <a:pt x="12475" y="2352"/>
                </a:cubicBezTo>
                <a:cubicBezTo>
                  <a:pt x="12426" y="2356"/>
                  <a:pt x="12415" y="2397"/>
                  <a:pt x="12415" y="2435"/>
                </a:cubicBezTo>
                <a:cubicBezTo>
                  <a:pt x="12414" y="2472"/>
                  <a:pt x="12431" y="2508"/>
                  <a:pt x="12472" y="2509"/>
                </a:cubicBezTo>
                <a:cubicBezTo>
                  <a:pt x="12513" y="2508"/>
                  <a:pt x="12531" y="2470"/>
                  <a:pt x="12530" y="2437"/>
                </a:cubicBezTo>
                <a:lnTo>
                  <a:pt x="12530" y="2414"/>
                </a:lnTo>
                <a:close/>
                <a:moveTo>
                  <a:pt x="12986" y="2301"/>
                </a:moveTo>
                <a:lnTo>
                  <a:pt x="12878" y="2583"/>
                </a:lnTo>
                <a:cubicBezTo>
                  <a:pt x="12854" y="2650"/>
                  <a:pt x="12812" y="2682"/>
                  <a:pt x="12766" y="2681"/>
                </a:cubicBezTo>
                <a:cubicBezTo>
                  <a:pt x="12746" y="2681"/>
                  <a:pt x="12730" y="2679"/>
                  <a:pt x="12720" y="2675"/>
                </a:cubicBezTo>
                <a:lnTo>
                  <a:pt x="12720" y="2615"/>
                </a:lnTo>
                <a:cubicBezTo>
                  <a:pt x="12730" y="2621"/>
                  <a:pt x="12744" y="2624"/>
                  <a:pt x="12754" y="2624"/>
                </a:cubicBezTo>
                <a:cubicBezTo>
                  <a:pt x="12784" y="2604"/>
                  <a:pt x="12773" y="2654"/>
                  <a:pt x="12812" y="2560"/>
                </a:cubicBezTo>
                <a:lnTo>
                  <a:pt x="12707" y="2301"/>
                </a:lnTo>
                <a:lnTo>
                  <a:pt x="12791" y="2301"/>
                </a:lnTo>
                <a:lnTo>
                  <a:pt x="12842" y="2464"/>
                </a:lnTo>
                <a:cubicBezTo>
                  <a:pt x="12845" y="2473"/>
                  <a:pt x="12848" y="2487"/>
                  <a:pt x="12849" y="2497"/>
                </a:cubicBezTo>
                <a:lnTo>
                  <a:pt x="12850" y="2497"/>
                </a:lnTo>
                <a:cubicBezTo>
                  <a:pt x="12884" y="2388"/>
                  <a:pt x="12789" y="2682"/>
                  <a:pt x="12911" y="2301"/>
                </a:cubicBezTo>
                <a:lnTo>
                  <a:pt x="12986" y="2301"/>
                </a:lnTo>
                <a:close/>
              </a:path>
            </a:pathLst>
          </a:custGeom>
          <a:solidFill>
            <a:srgbClr val="286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6" name="标题"/>
          <p:cNvSpPr txBox="1"/>
          <p:nvPr>
            <p:custDataLst>
              <p:tags r:id="rId4"/>
            </p:custDataLst>
          </p:nvPr>
        </p:nvSpPr>
        <p:spPr>
          <a:xfrm>
            <a:off x="0" y="201930"/>
            <a:ext cx="5402580" cy="583565"/>
          </a:xfrm>
          <a:prstGeom prst="rect">
            <a:avLst/>
          </a:prstGeom>
          <a:solidFill>
            <a:srgbClr val="095FAD"/>
          </a:solidFill>
        </p:spPr>
        <p:txBody>
          <a:bodyPr wrap="square" rtlCol="0">
            <a:spAutoFit/>
          </a:bodyPr>
          <a:lstStyle/>
          <a:p>
            <a:pPr algn="ctr" fontAlgn="base">
              <a:spcBef>
                <a:spcPct val="0"/>
              </a:spcBef>
              <a:spcAft>
                <a:spcPct val="0"/>
              </a:spcAft>
              <a:defRPr/>
            </a:pPr>
            <a:r>
              <a:rPr lang="zh-CN" altLang="en-US" sz="3200" b="1" dirty="0">
                <a:solidFill>
                  <a:srgbClr val="FFFFFF"/>
                </a:solidFill>
                <a:latin typeface="华康俪金黑W8(P)" panose="020B0800000000000000" charset="-122"/>
                <a:ea typeface="华康俪金黑W8(P)" panose="020B0800000000000000" charset="-122"/>
                <a:sym typeface="+mn-ea"/>
              </a:rPr>
              <a:t>数据采集与分析</a:t>
            </a:r>
          </a:p>
        </p:txBody>
      </p:sp>
      <p:sp>
        <p:nvSpPr>
          <p:cNvPr id="8" name="矩形 7"/>
          <p:cNvSpPr/>
          <p:nvPr>
            <p:custDataLst>
              <p:tags r:id="rId5"/>
            </p:custDataLst>
          </p:nvPr>
        </p:nvSpPr>
        <p:spPr>
          <a:xfrm>
            <a:off x="152400" y="963930"/>
            <a:ext cx="5943600" cy="3761740"/>
          </a:xfrm>
          <a:prstGeom prst="rect">
            <a:avLst/>
          </a:prstGeom>
          <a:solidFill>
            <a:srgbClr val="095F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3" name="文本框 12"/>
          <p:cNvSpPr txBox="1"/>
          <p:nvPr>
            <p:custDataLst>
              <p:tags r:id="rId6"/>
            </p:custDataLst>
          </p:nvPr>
        </p:nvSpPr>
        <p:spPr>
          <a:xfrm>
            <a:off x="153035" y="963930"/>
            <a:ext cx="5942965" cy="650240"/>
          </a:xfrm>
          <a:prstGeom prst="rect">
            <a:avLst/>
          </a:prstGeom>
          <a:noFill/>
        </p:spPr>
        <p:txBody>
          <a:bodyPr wrap="square" rtlCol="0">
            <a:noAutofit/>
          </a:bodyPr>
          <a:lstStyle/>
          <a:p>
            <a:pPr algn="ctr"/>
            <a:endParaRPr lang="en-US" sz="2400">
              <a:solidFill>
                <a:srgbClr val="095FAD"/>
              </a:solidFill>
            </a:endParaRPr>
          </a:p>
        </p:txBody>
      </p:sp>
      <p:sp>
        <p:nvSpPr>
          <p:cNvPr id="5" name="直角上箭头 4"/>
          <p:cNvSpPr/>
          <p:nvPr>
            <p:custDataLst>
              <p:tags r:id="rId7"/>
            </p:custDataLst>
          </p:nvPr>
        </p:nvSpPr>
        <p:spPr>
          <a:xfrm rot="5400000">
            <a:off x="5389880" y="4683760"/>
            <a:ext cx="1134745" cy="1357630"/>
          </a:xfrm>
          <a:prstGeom prst="bentUpArrow">
            <a:avLst/>
          </a:prstGeom>
          <a:solidFill>
            <a:srgbClr val="095F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a:sym typeface="+mn-ea"/>
            </a:endParaRPr>
          </a:p>
        </p:txBody>
      </p:sp>
      <p:sp>
        <p:nvSpPr>
          <p:cNvPr id="10" name="直角上箭头 9"/>
          <p:cNvSpPr/>
          <p:nvPr>
            <p:custDataLst>
              <p:tags r:id="rId8"/>
            </p:custDataLst>
          </p:nvPr>
        </p:nvSpPr>
        <p:spPr>
          <a:xfrm rot="10800000" flipH="1">
            <a:off x="6211252" y="963930"/>
            <a:ext cx="1134745" cy="1150620"/>
          </a:xfrm>
          <a:prstGeom prst="bentUpArrow">
            <a:avLst/>
          </a:prstGeom>
          <a:solidFill>
            <a:srgbClr val="095F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a:sym typeface="+mn-ea"/>
            </a:endParaRPr>
          </a:p>
        </p:txBody>
      </p:sp>
      <p:sp>
        <p:nvSpPr>
          <p:cNvPr id="12" name="文本框 11"/>
          <p:cNvSpPr txBox="1"/>
          <p:nvPr>
            <p:custDataLst>
              <p:tags r:id="rId9"/>
            </p:custDataLst>
          </p:nvPr>
        </p:nvSpPr>
        <p:spPr>
          <a:xfrm>
            <a:off x="152400" y="4990700"/>
            <a:ext cx="4957502" cy="1191816"/>
          </a:xfrm>
          <a:prstGeom prst="roundRect">
            <a:avLst/>
          </a:prstGeom>
          <a:solidFill>
            <a:srgbClr val="095FAD"/>
          </a:solidFill>
          <a:effectLst>
            <a:outerShdw blurRad="368300" dist="50800" dir="5400000" sx="105000" sy="105000" algn="ctr" rotWithShape="0">
              <a:schemeClr val="accent1">
                <a:lumMod val="50000"/>
                <a:alpha val="76000"/>
              </a:schemeClr>
            </a:outerShdw>
          </a:effectLst>
        </p:spPr>
        <p:txBody>
          <a:bodyPr vert="horz" wrap="square" rtlCol="0">
            <a:spAutoFit/>
          </a:bodyPr>
          <a:lstStyle/>
          <a:p>
            <a:pPr algn="ctr"/>
            <a:r>
              <a:rPr lang="zh-CN" altLang="en-US" sz="3200" dirty="0">
                <a:solidFill>
                  <a:schemeClr val="bg1"/>
                </a:solidFill>
                <a:latin typeface="华康俪金黑W8(P)" panose="020B0800000000000000" charset="-122"/>
                <a:ea typeface="华康俪金黑W8(P)" panose="020B0800000000000000" charset="-122"/>
                <a:sym typeface="+mn-ea"/>
              </a:rPr>
              <a:t>前期问卷调查及对开发区同学的随机访问</a:t>
            </a:r>
            <a:endParaRPr lang="zh-CN" altLang="en-US" sz="3200" dirty="0">
              <a:solidFill>
                <a:schemeClr val="bg1"/>
              </a:solidFill>
              <a:latin typeface="华康俪金黑W8(P)" panose="020B0800000000000000" charset="-122"/>
              <a:ea typeface="华康俪金黑W8(P)" panose="020B0800000000000000" charset="-122"/>
            </a:endParaRPr>
          </a:p>
        </p:txBody>
      </p:sp>
      <p:pic>
        <p:nvPicPr>
          <p:cNvPr id="14" name="图片 13">
            <a:extLst>
              <a:ext uri="{FF2B5EF4-FFF2-40B4-BE49-F238E27FC236}">
                <a16:creationId xmlns:a16="http://schemas.microsoft.com/office/drawing/2014/main" id="{33350AC9-F394-526E-CDC0-29515AD50163}"/>
              </a:ext>
            </a:extLst>
          </p:cNvPr>
          <p:cNvPicPr>
            <a:picLocks noChangeAspect="1"/>
          </p:cNvPicPr>
          <p:nvPr/>
        </p:nvPicPr>
        <p:blipFill>
          <a:blip r:embed="rId12"/>
          <a:stretch>
            <a:fillRect/>
          </a:stretch>
        </p:blipFill>
        <p:spPr>
          <a:xfrm>
            <a:off x="6537483" y="2804741"/>
            <a:ext cx="5502117" cy="2461504"/>
          </a:xfrm>
          <a:prstGeom prst="rect">
            <a:avLst/>
          </a:prstGeom>
          <a:ln w="25400">
            <a:solidFill>
              <a:schemeClr val="accent1"/>
            </a:solidFill>
          </a:ln>
        </p:spPr>
      </p:pic>
      <p:pic>
        <p:nvPicPr>
          <p:cNvPr id="3" name="图片 2">
            <a:extLst>
              <a:ext uri="{FF2B5EF4-FFF2-40B4-BE49-F238E27FC236}">
                <a16:creationId xmlns:a16="http://schemas.microsoft.com/office/drawing/2014/main" id="{27226BDE-ED7C-E7E2-58A3-A92D47BA5EC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6577" y="1072182"/>
            <a:ext cx="2124713" cy="3545235"/>
          </a:xfrm>
          <a:prstGeom prst="rect">
            <a:avLst/>
          </a:prstGeom>
        </p:spPr>
      </p:pic>
      <p:sp>
        <p:nvSpPr>
          <p:cNvPr id="16" name="文本框 15">
            <a:extLst>
              <a:ext uri="{FF2B5EF4-FFF2-40B4-BE49-F238E27FC236}">
                <a16:creationId xmlns:a16="http://schemas.microsoft.com/office/drawing/2014/main" id="{86EC04E9-41ED-E294-B2F0-BFA43F0072AC}"/>
              </a:ext>
            </a:extLst>
          </p:cNvPr>
          <p:cNvSpPr txBox="1"/>
          <p:nvPr>
            <p:custDataLst>
              <p:tags r:id="rId10"/>
            </p:custDataLst>
          </p:nvPr>
        </p:nvSpPr>
        <p:spPr>
          <a:xfrm>
            <a:off x="8038513" y="1306776"/>
            <a:ext cx="3121101" cy="1278817"/>
          </a:xfrm>
          <a:prstGeom prst="roundRect">
            <a:avLst/>
          </a:prstGeom>
          <a:solidFill>
            <a:srgbClr val="095FAD"/>
          </a:solidFill>
          <a:effectLst>
            <a:outerShdw blurRad="368300" dist="50800" dir="5400000" sx="105000" sy="105000" algn="ctr" rotWithShape="0">
              <a:schemeClr val="accent1">
                <a:lumMod val="50000"/>
                <a:alpha val="76000"/>
              </a:schemeClr>
            </a:outerShdw>
          </a:effectLst>
        </p:spPr>
        <p:txBody>
          <a:bodyPr vert="horz" wrap="square" rtlCol="0">
            <a:noAutofit/>
          </a:bodyPr>
          <a:lstStyle/>
          <a:p>
            <a:pPr indent="0" algn="ctr"/>
            <a:r>
              <a:rPr lang="zh-CN" altLang="en-US" sz="3200" dirty="0">
                <a:solidFill>
                  <a:schemeClr val="bg1"/>
                </a:solidFill>
                <a:latin typeface="华康俪金黑W8(P)" panose="020B0800000000000000" charset="-122"/>
                <a:ea typeface="华康俪金黑W8(P)" panose="020B0800000000000000" charset="-122"/>
                <a:cs typeface="华康俪金黑W8(P)" panose="020B0800000000000000" charset="-122"/>
                <a:sym typeface="+mn-ea"/>
              </a:rPr>
              <a:t>问卷及访谈结果的汇总分析</a:t>
            </a:r>
            <a:endParaRPr lang="zh-CN" altLang="en-US" sz="3200" b="0" dirty="0">
              <a:solidFill>
                <a:schemeClr val="bg1"/>
              </a:solidFill>
              <a:latin typeface="华康俪金黑W8(P)" panose="020B0800000000000000" charset="-122"/>
              <a:ea typeface="华康俪金黑W8(P)" panose="020B0800000000000000" charset="-122"/>
              <a:cs typeface="华康俪金黑W8(P)" panose="020B0800000000000000"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REFSHAPE" val="937081948"/>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0163_1*q_h_i*1_1_4"/>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0163_1*q_h_i*1_2_4"/>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90163_1*q_i*1_1"/>
  <p:tag name="KSO_WM_TEMPLATE_CATEGORY" val="diagram"/>
  <p:tag name="KSO_WM_TEMPLATE_INDEX" val="2019016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190163_1*q_i*1_2"/>
  <p:tag name="KSO_WM_TEMPLATE_CATEGORY" val="diagram"/>
  <p:tag name="KSO_WM_TEMPLATE_INDEX" val="20190163"/>
  <p:tag name="KSO_WM_UNIT_LAYERLEVEL" val="1_1"/>
  <p:tag name="KSO_WM_TAG_VERSION" val="1.0"/>
  <p:tag name="KSO_WM_BEAUTIFY_FLAG" val="#wm#"/>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0163_1*q_h_i*1_1_2"/>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0163_1*q_h_i*1_2_2"/>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0163_1*q_h_i*1_1_3"/>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0163_1*q_h_i*1_2_3"/>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0163_1*q_h_i*1_1_1"/>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0163_1*q_h_f*1_1_1"/>
  <p:tag name="KSO_WM_TEMPLATE_CATEGORY" val="diagram"/>
  <p:tag name="KSO_WM_TEMPLATE_INDEX" val="20190163"/>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190163_1*q_h_f*1_2_1"/>
  <p:tag name="KSO_WM_TEMPLATE_CATEGORY" val="diagram"/>
  <p:tag name="KSO_WM_TEMPLATE_INDEX" val="20190163"/>
  <p:tag name="KSO_WM_UNIT_LAYERLEVEL" val="1_1_1"/>
  <p:tag name="KSO_WM_TAG_VERSION" val="1.0"/>
  <p:tag name="KSO_WM_BEAUTIFY_FLAG" val="#wm#"/>
  <p:tag name="KSO_WM_UNIT_PRESET_TEXT" val="单击此处添加文本具体内容"/>
  <p:tag name="KSO_WM_UNIT_VALUE" val="3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0163_1*q_h_i*1_2_1"/>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VALUE" val="310*310"/>
  <p:tag name="KSO_WM_UNIT_HIGHLIGHT" val="0"/>
  <p:tag name="KSO_WM_UNIT_COMPATIBLE" val="0"/>
  <p:tag name="KSO_WM_UNIT_DIAGRAM_ISNUMVISUAL" val="0"/>
  <p:tag name="KSO_WM_UNIT_DIAGRAM_ISREFERUNIT" val="0"/>
  <p:tag name="KSO_WM_DIAGRAM_GROUP_CODE" val="q1-1"/>
  <p:tag name="KSO_WM_UNIT_TYPE" val="q_d"/>
  <p:tag name="KSO_WM_UNIT_INDEX" val="1_1"/>
  <p:tag name="KSO_WM_UNIT_ID" val="diagram20190163_1*q_d*1_1"/>
  <p:tag name="KSO_WM_TEMPLATE_CATEGORY" val="diagram"/>
  <p:tag name="KSO_WM_TEMPLATE_INDEX" val="20190163"/>
  <p:tag name="KSO_WM_UNIT_LAYERLEVEL" val="1_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REFSHAPE" val="937081948"/>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REFSHAPE" val="937081948"/>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f"/>
  <p:tag name="KSO_WM_UNIT_INDEX" val="1_1_1"/>
  <p:tag name="KSO_WM_UNIT_ID" val="diagram19882022_3*l_h_f*1_1_1"/>
  <p:tag name="KSO_WM_TEMPLATE_INDEX" val="19882022"/>
  <p:tag name="KSO_WM_TAG_VERSION" val="2.0"/>
  <p:tag name="KSO_WM_DIAGRAM_GROUP_CODE" val="l1-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f"/>
  <p:tag name="KSO_WM_UNIT_INDEX" val="1_2_1"/>
  <p:tag name="KSO_WM_UNIT_ID" val="diagram19882022_3*l_h_f*1_2_1"/>
  <p:tag name="KSO_WM_TEMPLATE_INDEX" val="19882022"/>
  <p:tag name="KSO_WM_TAG_VERSION" val="2.0"/>
  <p:tag name="KSO_WM_DIAGRAM_GROUP_CODE" val="l1-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KSO_WM_UNIT_TYPE" val="l_h_i"/>
  <p:tag name="KSO_WM_UNIT_INDEX" val="1_2_1"/>
  <p:tag name="KSO_WM_UNIT_ID" val="diagram19882022_3*l_h_i*1_2_1"/>
  <p:tag name="KSO_WM_TEMPLATE_INDEX" val="19882022"/>
  <p:tag name="KSO_WM_TAG_VERSION" val="2.0"/>
  <p:tag name="KSO_WM_DIAGRAM_GROUP_CODE" val="l1-1"/>
  <p:tag name="KSO_WM_UNIT_SUBTYPE" val="d"/>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TIMING" val="|0.7|1.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REFSHAPE" val="937081948"/>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2.xml><?xml version="1.0" encoding="utf-8"?>
<p:tagLst xmlns:a="http://schemas.openxmlformats.org/drawingml/2006/main" xmlns:r="http://schemas.openxmlformats.org/officeDocument/2006/relationships" xmlns:p="http://schemas.openxmlformats.org/presentationml/2006/main">
  <p:tag name="REFSHAPE" val="937081948"/>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9.xml><?xml version="1.0" encoding="utf-8"?>
<p:tagLst xmlns:a="http://schemas.openxmlformats.org/drawingml/2006/main" xmlns:r="http://schemas.openxmlformats.org/officeDocument/2006/relationships" xmlns:p="http://schemas.openxmlformats.org/presentationml/2006/main">
  <p:tag name="REFSHAPE" val="937081948"/>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TIMING" val="|0.8"/>
</p:tagLst>
</file>

<file path=ppt/tags/tag93.xml><?xml version="1.0" encoding="utf-8"?>
<p:tagLst xmlns:a="http://schemas.openxmlformats.org/drawingml/2006/main" xmlns:r="http://schemas.openxmlformats.org/officeDocument/2006/relationships" xmlns:p="http://schemas.openxmlformats.org/presentationml/2006/main">
  <p:tag name="REFSHAPE" val="937081948"/>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473</Words>
  <Application>Microsoft Office PowerPoint</Application>
  <PresentationFormat>宽屏</PresentationFormat>
  <Paragraphs>88</Paragraphs>
  <Slides>17</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Calibri</vt:lpstr>
      <vt:lpstr>微软雅黑</vt:lpstr>
      <vt:lpstr>方正粗黑宋简体</vt:lpstr>
      <vt:lpstr>华康俪金黑W8(P)</vt:lpstr>
      <vt:lpstr>Arial</vt:lpstr>
      <vt:lpstr>Source Sans Pro</vt:lpstr>
      <vt:lpstr>等线</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孙厚杰孙厚杰</dc:creator>
  <cp:lastModifiedBy>孙厚杰 孙厚杰</cp:lastModifiedBy>
  <cp:revision>5</cp:revision>
  <dcterms:created xsi:type="dcterms:W3CDTF">2023-08-09T12:44:55Z</dcterms:created>
  <dcterms:modified xsi:type="dcterms:W3CDTF">2024-03-20T11:34:52Z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2052-12.1.0.15259</vt:lpwstr>
  </property>
</Properties>
</file>